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handoutMasterIdLst>
    <p:handoutMasterId r:id="rId32"/>
  </p:handoutMasterIdLst>
  <p:sldIdLst>
    <p:sldId id="265" r:id="rId5"/>
    <p:sldId id="266"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92" r:id="rId23"/>
    <p:sldId id="286" r:id="rId24"/>
    <p:sldId id="287" r:id="rId25"/>
    <p:sldId id="293" r:id="rId26"/>
    <p:sldId id="291" r:id="rId27"/>
    <p:sldId id="288" r:id="rId28"/>
    <p:sldId id="289" r:id="rId29"/>
    <p:sldId id="290" r:id="rId30"/>
  </p:sldIdLst>
  <p:sldSz cx="12188825"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5" autoAdjust="0"/>
    <p:restoredTop sz="84625" autoAdjust="0"/>
  </p:normalViewPr>
  <p:slideViewPr>
    <p:cSldViewPr showGuides="1">
      <p:cViewPr>
        <p:scale>
          <a:sx n="30" d="100"/>
          <a:sy n="30" d="100"/>
        </p:scale>
        <p:origin x="740" y="63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46C734-9C99-4FC4-8466-72E0A4725FD0}" type="doc">
      <dgm:prSet loTypeId="urn:microsoft.com/office/officeart/2005/8/layout/hProcess7" loCatId="list" qsTypeId="urn:microsoft.com/office/officeart/2005/8/quickstyle/3d4" qsCatId="3D" csTypeId="urn:microsoft.com/office/officeart/2005/8/colors/accent1_2" csCatId="accent1" phldr="1"/>
      <dgm:spPr/>
      <dgm:t>
        <a:bodyPr/>
        <a:lstStyle/>
        <a:p>
          <a:endParaRPr lang="en-US"/>
        </a:p>
      </dgm:t>
    </dgm:pt>
    <dgm:pt modelId="{A6F292A9-E4EB-49B4-AF18-54C795FF5323}">
      <dgm:prSet/>
      <dgm:spPr/>
      <dgm:t>
        <a:bodyPr/>
        <a:lstStyle/>
        <a:p>
          <a:r>
            <a:rPr lang="en-US" b="1" dirty="0"/>
            <a:t>2 Peter 1:19-21 </a:t>
          </a:r>
          <a:r>
            <a:rPr lang="en-US" dirty="0"/>
            <a:t> </a:t>
          </a:r>
        </a:p>
      </dgm:t>
    </dgm:pt>
    <dgm:pt modelId="{C1DBC27B-C3B1-409E-9FA6-4B85EBF8ACAD}" type="parTrans" cxnId="{5ECF801C-646F-42EF-8F07-C258A8A2519A}">
      <dgm:prSet/>
      <dgm:spPr/>
      <dgm:t>
        <a:bodyPr/>
        <a:lstStyle/>
        <a:p>
          <a:endParaRPr lang="en-US"/>
        </a:p>
      </dgm:t>
    </dgm:pt>
    <dgm:pt modelId="{6660712D-A712-4441-B06F-E637C5908B44}" type="sibTrans" cxnId="{5ECF801C-646F-42EF-8F07-C258A8A2519A}">
      <dgm:prSet/>
      <dgm:spPr/>
      <dgm:t>
        <a:bodyPr/>
        <a:lstStyle/>
        <a:p>
          <a:endParaRPr lang="en-US"/>
        </a:p>
      </dgm:t>
    </dgm:pt>
    <dgm:pt modelId="{2B290F83-75B3-4CB7-A685-836AF40E8EA8}">
      <dgm:prSet/>
      <dgm:spPr/>
      <dgm:t>
        <a:bodyPr/>
        <a:lstStyle/>
        <a:p>
          <a:r>
            <a:rPr lang="en-US" i="1"/>
            <a:t>So</a:t>
          </a:r>
          <a:r>
            <a:rPr lang="en-US"/>
            <a:t> we have the prophetic word </a:t>
          </a:r>
          <a:r>
            <a:rPr lang="en-US" i="1"/>
            <a:t>made</a:t>
          </a:r>
          <a:r>
            <a:rPr lang="en-US"/>
            <a:t> more sure, to which you do well to pay attention as to a lamp shining in a dark place, until the day dawns and the morning star arises in your hearts.  </a:t>
          </a:r>
          <a:endParaRPr lang="en-US"/>
        </a:p>
      </dgm:t>
    </dgm:pt>
    <dgm:pt modelId="{F36FAA24-F1EA-4BCD-888F-EBC73F16A7E3}" type="parTrans" cxnId="{335DD287-941B-4243-8212-677A0F9C215B}">
      <dgm:prSet/>
      <dgm:spPr/>
      <dgm:t>
        <a:bodyPr/>
        <a:lstStyle/>
        <a:p>
          <a:endParaRPr lang="en-US"/>
        </a:p>
      </dgm:t>
    </dgm:pt>
    <dgm:pt modelId="{20ADBE47-7C8B-49C6-B926-0AF1DED59CE2}" type="sibTrans" cxnId="{335DD287-941B-4243-8212-677A0F9C215B}">
      <dgm:prSet/>
      <dgm:spPr/>
      <dgm:t>
        <a:bodyPr/>
        <a:lstStyle/>
        <a:p>
          <a:endParaRPr lang="en-US"/>
        </a:p>
      </dgm:t>
    </dgm:pt>
    <dgm:pt modelId="{CFE04D7B-C135-4562-82D2-A1C7DD006771}">
      <dgm:prSet/>
      <dgm:spPr/>
      <dgm:t>
        <a:bodyPr/>
        <a:lstStyle/>
        <a:p>
          <a:r>
            <a:rPr lang="en-US" dirty="0"/>
            <a:t>But know this first of all, that no prophecy of Scripture is </a:t>
          </a:r>
          <a:r>
            <a:rPr lang="en-US" i="0" dirty="0"/>
            <a:t>a matter of one's own </a:t>
          </a:r>
          <a:r>
            <a:rPr lang="en-US" dirty="0"/>
            <a:t>interpretation,  </a:t>
          </a:r>
        </a:p>
      </dgm:t>
    </dgm:pt>
    <dgm:pt modelId="{BDBAF778-1D5C-4E6D-9704-27CAC9255A57}" type="parTrans" cxnId="{442457F5-109F-4836-B2B6-0C0F19FDF51B}">
      <dgm:prSet/>
      <dgm:spPr/>
      <dgm:t>
        <a:bodyPr/>
        <a:lstStyle/>
        <a:p>
          <a:endParaRPr lang="en-US"/>
        </a:p>
      </dgm:t>
    </dgm:pt>
    <dgm:pt modelId="{372711FA-7CA0-4DFD-80D3-2608F0ECF5AC}" type="sibTrans" cxnId="{442457F5-109F-4836-B2B6-0C0F19FDF51B}">
      <dgm:prSet/>
      <dgm:spPr/>
      <dgm:t>
        <a:bodyPr/>
        <a:lstStyle/>
        <a:p>
          <a:endParaRPr lang="en-US"/>
        </a:p>
      </dgm:t>
    </dgm:pt>
    <dgm:pt modelId="{5498C9A0-A1AF-4928-9981-E9FAB4A0FB6A}">
      <dgm:prSet/>
      <dgm:spPr/>
      <dgm:t>
        <a:bodyPr/>
        <a:lstStyle/>
        <a:p>
          <a:r>
            <a:rPr lang="en-US" dirty="0"/>
            <a:t>for no prophecy was ever made by an act of human will, but men moved by the Holy Spirit spoke from God. </a:t>
          </a:r>
        </a:p>
      </dgm:t>
    </dgm:pt>
    <dgm:pt modelId="{EB30B7C4-FEBA-4597-80E3-714A52FC840E}" type="parTrans" cxnId="{13F7525E-3CA5-43E3-9247-1504850FAC45}">
      <dgm:prSet/>
      <dgm:spPr/>
      <dgm:t>
        <a:bodyPr/>
        <a:lstStyle/>
        <a:p>
          <a:endParaRPr lang="en-US"/>
        </a:p>
      </dgm:t>
    </dgm:pt>
    <dgm:pt modelId="{7210ADDA-A587-44C3-A2AE-5B5C1F9C3E8D}" type="sibTrans" cxnId="{13F7525E-3CA5-43E3-9247-1504850FAC45}">
      <dgm:prSet/>
      <dgm:spPr/>
      <dgm:t>
        <a:bodyPr/>
        <a:lstStyle/>
        <a:p>
          <a:endParaRPr lang="en-US"/>
        </a:p>
      </dgm:t>
    </dgm:pt>
    <dgm:pt modelId="{FB40FE35-F0CA-4ADC-9B94-C52836D06845}" type="pres">
      <dgm:prSet presAssocID="{4646C734-9C99-4FC4-8466-72E0A4725FD0}" presName="Name0" presStyleCnt="0">
        <dgm:presLayoutVars>
          <dgm:dir/>
          <dgm:animLvl val="lvl"/>
          <dgm:resizeHandles val="exact"/>
        </dgm:presLayoutVars>
      </dgm:prSet>
      <dgm:spPr/>
    </dgm:pt>
    <dgm:pt modelId="{4F1F39DF-56B5-4007-BDF5-C0A63C83AE9F}" type="pres">
      <dgm:prSet presAssocID="{A6F292A9-E4EB-49B4-AF18-54C795FF5323}" presName="compositeNode" presStyleCnt="0">
        <dgm:presLayoutVars>
          <dgm:bulletEnabled val="1"/>
        </dgm:presLayoutVars>
      </dgm:prSet>
      <dgm:spPr/>
    </dgm:pt>
    <dgm:pt modelId="{FC13F85E-FAB3-45A0-97DE-9725EBB9B1EC}" type="pres">
      <dgm:prSet presAssocID="{A6F292A9-E4EB-49B4-AF18-54C795FF5323}" presName="bgRect" presStyleLbl="node1" presStyleIdx="0" presStyleCnt="1"/>
      <dgm:spPr/>
    </dgm:pt>
    <dgm:pt modelId="{AB87FE48-1F1F-4521-8066-4D34705FD57E}" type="pres">
      <dgm:prSet presAssocID="{A6F292A9-E4EB-49B4-AF18-54C795FF5323}" presName="parentNode" presStyleLbl="node1" presStyleIdx="0" presStyleCnt="1">
        <dgm:presLayoutVars>
          <dgm:chMax val="0"/>
          <dgm:bulletEnabled val="1"/>
        </dgm:presLayoutVars>
      </dgm:prSet>
      <dgm:spPr/>
    </dgm:pt>
    <dgm:pt modelId="{46DBBC2B-05A4-42C8-8ACF-03BB80E76C81}" type="pres">
      <dgm:prSet presAssocID="{A6F292A9-E4EB-49B4-AF18-54C795FF5323}" presName="childNode" presStyleLbl="node1" presStyleIdx="0" presStyleCnt="1">
        <dgm:presLayoutVars>
          <dgm:bulletEnabled val="1"/>
        </dgm:presLayoutVars>
      </dgm:prSet>
      <dgm:spPr/>
    </dgm:pt>
  </dgm:ptLst>
  <dgm:cxnLst>
    <dgm:cxn modelId="{BDBB850F-946B-4C85-A7CF-E07CB66BF7A8}" type="presOf" srcId="{2B290F83-75B3-4CB7-A685-836AF40E8EA8}" destId="{46DBBC2B-05A4-42C8-8ACF-03BB80E76C81}" srcOrd="0" destOrd="0" presId="urn:microsoft.com/office/officeart/2005/8/layout/hProcess7"/>
    <dgm:cxn modelId="{5ECF801C-646F-42EF-8F07-C258A8A2519A}" srcId="{4646C734-9C99-4FC4-8466-72E0A4725FD0}" destId="{A6F292A9-E4EB-49B4-AF18-54C795FF5323}" srcOrd="0" destOrd="0" parTransId="{C1DBC27B-C3B1-409E-9FA6-4B85EBF8ACAD}" sibTransId="{6660712D-A712-4441-B06F-E637C5908B44}"/>
    <dgm:cxn modelId="{40646E3F-CAB8-4CAA-9CF0-559DA4CA44D9}" type="presOf" srcId="{A6F292A9-E4EB-49B4-AF18-54C795FF5323}" destId="{FC13F85E-FAB3-45A0-97DE-9725EBB9B1EC}" srcOrd="0" destOrd="0" presId="urn:microsoft.com/office/officeart/2005/8/layout/hProcess7"/>
    <dgm:cxn modelId="{42148120-63AB-46DE-BC27-D42B989BBA2E}" type="presOf" srcId="{5498C9A0-A1AF-4928-9981-E9FAB4A0FB6A}" destId="{46DBBC2B-05A4-42C8-8ACF-03BB80E76C81}" srcOrd="0" destOrd="2" presId="urn:microsoft.com/office/officeart/2005/8/layout/hProcess7"/>
    <dgm:cxn modelId="{335DD287-941B-4243-8212-677A0F9C215B}" srcId="{A6F292A9-E4EB-49B4-AF18-54C795FF5323}" destId="{2B290F83-75B3-4CB7-A685-836AF40E8EA8}" srcOrd="0" destOrd="0" parTransId="{F36FAA24-F1EA-4BCD-888F-EBC73F16A7E3}" sibTransId="{20ADBE47-7C8B-49C6-B926-0AF1DED59CE2}"/>
    <dgm:cxn modelId="{78FEA979-12C1-46FD-9D0A-0902936DA373}" type="presOf" srcId="{A6F292A9-E4EB-49B4-AF18-54C795FF5323}" destId="{AB87FE48-1F1F-4521-8066-4D34705FD57E}" srcOrd="1" destOrd="0" presId="urn:microsoft.com/office/officeart/2005/8/layout/hProcess7"/>
    <dgm:cxn modelId="{FE12BA04-8DBB-4335-B2A7-626A649C681F}" type="presOf" srcId="{CFE04D7B-C135-4562-82D2-A1C7DD006771}" destId="{46DBBC2B-05A4-42C8-8ACF-03BB80E76C81}" srcOrd="0" destOrd="1" presId="urn:microsoft.com/office/officeart/2005/8/layout/hProcess7"/>
    <dgm:cxn modelId="{13F7525E-3CA5-43E3-9247-1504850FAC45}" srcId="{A6F292A9-E4EB-49B4-AF18-54C795FF5323}" destId="{5498C9A0-A1AF-4928-9981-E9FAB4A0FB6A}" srcOrd="2" destOrd="0" parTransId="{EB30B7C4-FEBA-4597-80E3-714A52FC840E}" sibTransId="{7210ADDA-A587-44C3-A2AE-5B5C1F9C3E8D}"/>
    <dgm:cxn modelId="{442457F5-109F-4836-B2B6-0C0F19FDF51B}" srcId="{A6F292A9-E4EB-49B4-AF18-54C795FF5323}" destId="{CFE04D7B-C135-4562-82D2-A1C7DD006771}" srcOrd="1" destOrd="0" parTransId="{BDBAF778-1D5C-4E6D-9704-27CAC9255A57}" sibTransId="{372711FA-7CA0-4DFD-80D3-2608F0ECF5AC}"/>
    <dgm:cxn modelId="{F143591C-8385-4717-9AD0-11BB4D2F7FB2}" type="presOf" srcId="{4646C734-9C99-4FC4-8466-72E0A4725FD0}" destId="{FB40FE35-F0CA-4ADC-9B94-C52836D06845}" srcOrd="0" destOrd="0" presId="urn:microsoft.com/office/officeart/2005/8/layout/hProcess7"/>
    <dgm:cxn modelId="{A5AA087E-FDD3-47CD-A859-8FECEDEFD84E}" type="presParOf" srcId="{FB40FE35-F0CA-4ADC-9B94-C52836D06845}" destId="{4F1F39DF-56B5-4007-BDF5-C0A63C83AE9F}" srcOrd="0" destOrd="0" presId="urn:microsoft.com/office/officeart/2005/8/layout/hProcess7"/>
    <dgm:cxn modelId="{97E01986-A49B-41B6-8734-CF0E4C3738AD}" type="presParOf" srcId="{4F1F39DF-56B5-4007-BDF5-C0A63C83AE9F}" destId="{FC13F85E-FAB3-45A0-97DE-9725EBB9B1EC}" srcOrd="0" destOrd="0" presId="urn:microsoft.com/office/officeart/2005/8/layout/hProcess7"/>
    <dgm:cxn modelId="{5E345748-F6BB-40B8-A379-70D0FE5DC7EE}" type="presParOf" srcId="{4F1F39DF-56B5-4007-BDF5-C0A63C83AE9F}" destId="{AB87FE48-1F1F-4521-8066-4D34705FD57E}" srcOrd="1" destOrd="0" presId="urn:microsoft.com/office/officeart/2005/8/layout/hProcess7"/>
    <dgm:cxn modelId="{C7E3E571-A48E-4944-B6A5-E3B8706FAA15}" type="presParOf" srcId="{4F1F39DF-56B5-4007-BDF5-C0A63C83AE9F}" destId="{46DBBC2B-05A4-42C8-8ACF-03BB80E76C81}"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B6A203-2F85-4552-8247-7985613E9553}" type="doc">
      <dgm:prSet loTypeId="urn:microsoft.com/office/officeart/2005/8/layout/hProcess9" loCatId="process" qsTypeId="urn:microsoft.com/office/officeart/2005/8/quickstyle/simple1" qsCatId="simple" csTypeId="urn:microsoft.com/office/officeart/2005/8/colors/accent1_2" csCatId="accent1" phldr="1"/>
      <dgm:spPr/>
    </dgm:pt>
    <dgm:pt modelId="{86401B36-07ED-4CF1-B2BC-5A5576016347}">
      <dgm:prSet phldrT="[Text]"/>
      <dgm:spPr/>
      <dgm:t>
        <a:bodyPr/>
        <a:lstStyle/>
        <a:p>
          <a:r>
            <a:rPr lang="en-US" dirty="0"/>
            <a:t>Doesn’t Matter</a:t>
          </a:r>
        </a:p>
      </dgm:t>
    </dgm:pt>
    <dgm:pt modelId="{CF77D0F5-8E7E-4201-8266-52E5D6CD0F58}" type="parTrans" cxnId="{A63210A7-5703-473D-9D24-0E185D65C5EE}">
      <dgm:prSet/>
      <dgm:spPr/>
      <dgm:t>
        <a:bodyPr/>
        <a:lstStyle/>
        <a:p>
          <a:endParaRPr lang="en-US"/>
        </a:p>
      </dgm:t>
    </dgm:pt>
    <dgm:pt modelId="{7679AAB3-A087-463F-887B-462CD150FF78}" type="sibTrans" cxnId="{A63210A7-5703-473D-9D24-0E185D65C5EE}">
      <dgm:prSet/>
      <dgm:spPr/>
      <dgm:t>
        <a:bodyPr/>
        <a:lstStyle/>
        <a:p>
          <a:endParaRPr lang="en-US"/>
        </a:p>
      </dgm:t>
    </dgm:pt>
    <dgm:pt modelId="{16D11F4D-0FD2-4337-9CD3-17F4FAC0DC93}" type="pres">
      <dgm:prSet presAssocID="{E7B6A203-2F85-4552-8247-7985613E9553}" presName="CompostProcess" presStyleCnt="0">
        <dgm:presLayoutVars>
          <dgm:dir/>
          <dgm:resizeHandles val="exact"/>
        </dgm:presLayoutVars>
      </dgm:prSet>
      <dgm:spPr/>
    </dgm:pt>
    <dgm:pt modelId="{E2575BE2-ED31-4A2E-A191-C138061728E2}" type="pres">
      <dgm:prSet presAssocID="{E7B6A203-2F85-4552-8247-7985613E9553}" presName="arrow" presStyleLbl="bgShp" presStyleIdx="0" presStyleCnt="1" custFlipHor="0"/>
      <dgm:spPr/>
    </dgm:pt>
    <dgm:pt modelId="{CE1B1AAE-56B3-49CB-B372-0E7FE64CEABF}" type="pres">
      <dgm:prSet presAssocID="{E7B6A203-2F85-4552-8247-7985613E9553}" presName="linearProcess" presStyleCnt="0"/>
      <dgm:spPr/>
    </dgm:pt>
    <dgm:pt modelId="{A6F74B46-DAFC-46EA-B21D-3EBD0DB1A3B7}" type="pres">
      <dgm:prSet presAssocID="{86401B36-07ED-4CF1-B2BC-5A5576016347}" presName="textNode" presStyleLbl="node1" presStyleIdx="0" presStyleCnt="1">
        <dgm:presLayoutVars>
          <dgm:bulletEnabled val="1"/>
        </dgm:presLayoutVars>
      </dgm:prSet>
      <dgm:spPr/>
    </dgm:pt>
  </dgm:ptLst>
  <dgm:cxnLst>
    <dgm:cxn modelId="{3E71F230-B344-4E06-B8E9-6E2889767D0B}" type="presOf" srcId="{86401B36-07ED-4CF1-B2BC-5A5576016347}" destId="{A6F74B46-DAFC-46EA-B21D-3EBD0DB1A3B7}" srcOrd="0" destOrd="0" presId="urn:microsoft.com/office/officeart/2005/8/layout/hProcess9"/>
    <dgm:cxn modelId="{45F6D262-6337-4D41-9D7A-CF5EF726A433}" type="presOf" srcId="{E7B6A203-2F85-4552-8247-7985613E9553}" destId="{16D11F4D-0FD2-4337-9CD3-17F4FAC0DC93}" srcOrd="0" destOrd="0" presId="urn:microsoft.com/office/officeart/2005/8/layout/hProcess9"/>
    <dgm:cxn modelId="{A63210A7-5703-473D-9D24-0E185D65C5EE}" srcId="{E7B6A203-2F85-4552-8247-7985613E9553}" destId="{86401B36-07ED-4CF1-B2BC-5A5576016347}" srcOrd="0" destOrd="0" parTransId="{CF77D0F5-8E7E-4201-8266-52E5D6CD0F58}" sibTransId="{7679AAB3-A087-463F-887B-462CD150FF78}"/>
    <dgm:cxn modelId="{6F7C8E61-EF0F-42C8-80AD-049B814EF8D7}" type="presParOf" srcId="{16D11F4D-0FD2-4337-9CD3-17F4FAC0DC93}" destId="{E2575BE2-ED31-4A2E-A191-C138061728E2}" srcOrd="0" destOrd="0" presId="urn:microsoft.com/office/officeart/2005/8/layout/hProcess9"/>
    <dgm:cxn modelId="{6E89387A-5050-4358-90A7-164584E16DAD}" type="presParOf" srcId="{16D11F4D-0FD2-4337-9CD3-17F4FAC0DC93}" destId="{CE1B1AAE-56B3-49CB-B372-0E7FE64CEABF}" srcOrd="1" destOrd="0" presId="urn:microsoft.com/office/officeart/2005/8/layout/hProcess9"/>
    <dgm:cxn modelId="{6F2A3549-A892-4121-8E85-4216D6E503B4}" type="presParOf" srcId="{CE1B1AAE-56B3-49CB-B372-0E7FE64CEABF}" destId="{A6F74B46-DAFC-46EA-B21D-3EBD0DB1A3B7}" srcOrd="0"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B6A203-2F85-4552-8247-7985613E9553}" type="doc">
      <dgm:prSet loTypeId="urn:microsoft.com/office/officeart/2005/8/layout/hProcess9" loCatId="process" qsTypeId="urn:microsoft.com/office/officeart/2005/8/quickstyle/simple1" qsCatId="simple" csTypeId="urn:microsoft.com/office/officeart/2005/8/colors/accent1_2" csCatId="accent1" phldr="1"/>
      <dgm:spPr/>
    </dgm:pt>
    <dgm:pt modelId="{86401B36-07ED-4CF1-B2BC-5A5576016347}">
      <dgm:prSet phldrT="[Text]"/>
      <dgm:spPr/>
      <dgm:t>
        <a:bodyPr/>
        <a:lstStyle/>
        <a:p>
          <a:r>
            <a:rPr lang="en-US" dirty="0"/>
            <a:t>Doesn’t Matter</a:t>
          </a:r>
        </a:p>
      </dgm:t>
    </dgm:pt>
    <dgm:pt modelId="{CF77D0F5-8E7E-4201-8266-52E5D6CD0F58}" type="parTrans" cxnId="{A63210A7-5703-473D-9D24-0E185D65C5EE}">
      <dgm:prSet/>
      <dgm:spPr/>
      <dgm:t>
        <a:bodyPr/>
        <a:lstStyle/>
        <a:p>
          <a:endParaRPr lang="en-US"/>
        </a:p>
      </dgm:t>
    </dgm:pt>
    <dgm:pt modelId="{7679AAB3-A087-463F-887B-462CD150FF78}" type="sibTrans" cxnId="{A63210A7-5703-473D-9D24-0E185D65C5EE}">
      <dgm:prSet/>
      <dgm:spPr/>
      <dgm:t>
        <a:bodyPr/>
        <a:lstStyle/>
        <a:p>
          <a:endParaRPr lang="en-US"/>
        </a:p>
      </dgm:t>
    </dgm:pt>
    <dgm:pt modelId="{16D11F4D-0FD2-4337-9CD3-17F4FAC0DC93}" type="pres">
      <dgm:prSet presAssocID="{E7B6A203-2F85-4552-8247-7985613E9553}" presName="CompostProcess" presStyleCnt="0">
        <dgm:presLayoutVars>
          <dgm:dir/>
          <dgm:resizeHandles val="exact"/>
        </dgm:presLayoutVars>
      </dgm:prSet>
      <dgm:spPr/>
    </dgm:pt>
    <dgm:pt modelId="{E2575BE2-ED31-4A2E-A191-C138061728E2}" type="pres">
      <dgm:prSet presAssocID="{E7B6A203-2F85-4552-8247-7985613E9553}" presName="arrow" presStyleLbl="bgShp" presStyleIdx="0" presStyleCnt="1" custFlipHor="0"/>
      <dgm:spPr/>
    </dgm:pt>
    <dgm:pt modelId="{CE1B1AAE-56B3-49CB-B372-0E7FE64CEABF}" type="pres">
      <dgm:prSet presAssocID="{E7B6A203-2F85-4552-8247-7985613E9553}" presName="linearProcess" presStyleCnt="0"/>
      <dgm:spPr/>
    </dgm:pt>
    <dgm:pt modelId="{A6F74B46-DAFC-46EA-B21D-3EBD0DB1A3B7}" type="pres">
      <dgm:prSet presAssocID="{86401B36-07ED-4CF1-B2BC-5A5576016347}" presName="textNode" presStyleLbl="node1" presStyleIdx="0" presStyleCnt="1">
        <dgm:presLayoutVars>
          <dgm:bulletEnabled val="1"/>
        </dgm:presLayoutVars>
      </dgm:prSet>
      <dgm:spPr/>
    </dgm:pt>
  </dgm:ptLst>
  <dgm:cxnLst>
    <dgm:cxn modelId="{A63210A7-5703-473D-9D24-0E185D65C5EE}" srcId="{E7B6A203-2F85-4552-8247-7985613E9553}" destId="{86401B36-07ED-4CF1-B2BC-5A5576016347}" srcOrd="0" destOrd="0" parTransId="{CF77D0F5-8E7E-4201-8266-52E5D6CD0F58}" sibTransId="{7679AAB3-A087-463F-887B-462CD150FF78}"/>
    <dgm:cxn modelId="{45F6D262-6337-4D41-9D7A-CF5EF726A433}" type="presOf" srcId="{E7B6A203-2F85-4552-8247-7985613E9553}" destId="{16D11F4D-0FD2-4337-9CD3-17F4FAC0DC93}" srcOrd="0" destOrd="0" presId="urn:microsoft.com/office/officeart/2005/8/layout/hProcess9"/>
    <dgm:cxn modelId="{3E71F230-B344-4E06-B8E9-6E2889767D0B}" type="presOf" srcId="{86401B36-07ED-4CF1-B2BC-5A5576016347}" destId="{A6F74B46-DAFC-46EA-B21D-3EBD0DB1A3B7}" srcOrd="0" destOrd="0" presId="urn:microsoft.com/office/officeart/2005/8/layout/hProcess9"/>
    <dgm:cxn modelId="{6F7C8E61-EF0F-42C8-80AD-049B814EF8D7}" type="presParOf" srcId="{16D11F4D-0FD2-4337-9CD3-17F4FAC0DC93}" destId="{E2575BE2-ED31-4A2E-A191-C138061728E2}" srcOrd="0" destOrd="0" presId="urn:microsoft.com/office/officeart/2005/8/layout/hProcess9"/>
    <dgm:cxn modelId="{6E89387A-5050-4358-90A7-164584E16DAD}" type="presParOf" srcId="{16D11F4D-0FD2-4337-9CD3-17F4FAC0DC93}" destId="{CE1B1AAE-56B3-49CB-B372-0E7FE64CEABF}" srcOrd="1" destOrd="0" presId="urn:microsoft.com/office/officeart/2005/8/layout/hProcess9"/>
    <dgm:cxn modelId="{6F2A3549-A892-4121-8E85-4216D6E503B4}" type="presParOf" srcId="{CE1B1AAE-56B3-49CB-B372-0E7FE64CEABF}" destId="{A6F74B46-DAFC-46EA-B21D-3EBD0DB1A3B7}" srcOrd="0"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674DE9-BC92-4D46-A15E-E5DA5B7F4C9C}" type="doc">
      <dgm:prSet loTypeId="urn:microsoft.com/office/officeart/2005/8/layout/hProcess9" loCatId="process" qsTypeId="urn:microsoft.com/office/officeart/2005/8/quickstyle/simple1" qsCatId="simple" csTypeId="urn:microsoft.com/office/officeart/2005/8/colors/accent1_2" csCatId="accent1" phldr="1"/>
      <dgm:spPr/>
    </dgm:pt>
    <dgm:pt modelId="{F6493FE8-DDD2-47E6-94AE-24CB677FD37E}">
      <dgm:prSet phldrT="[Text]"/>
      <dgm:spPr/>
      <dgm:t>
        <a:bodyPr/>
        <a:lstStyle/>
        <a:p>
          <a:r>
            <a:rPr lang="en-US" dirty="0"/>
            <a:t>What Matters</a:t>
          </a:r>
        </a:p>
      </dgm:t>
    </dgm:pt>
    <dgm:pt modelId="{A35730BE-F3DF-4BC5-93D6-44313C588709}" type="parTrans" cxnId="{E2E9A1A7-A7A8-486B-8E34-9B830677C39A}">
      <dgm:prSet/>
      <dgm:spPr/>
      <dgm:t>
        <a:bodyPr/>
        <a:lstStyle/>
        <a:p>
          <a:endParaRPr lang="en-US"/>
        </a:p>
      </dgm:t>
    </dgm:pt>
    <dgm:pt modelId="{1666D9EC-B6AA-4E78-B6EA-60210A10FC87}" type="sibTrans" cxnId="{E2E9A1A7-A7A8-486B-8E34-9B830677C39A}">
      <dgm:prSet/>
      <dgm:spPr/>
      <dgm:t>
        <a:bodyPr/>
        <a:lstStyle/>
        <a:p>
          <a:endParaRPr lang="en-US"/>
        </a:p>
      </dgm:t>
    </dgm:pt>
    <dgm:pt modelId="{264FFA4E-3790-403D-B804-BC198B6232E2}" type="pres">
      <dgm:prSet presAssocID="{53674DE9-BC92-4D46-A15E-E5DA5B7F4C9C}" presName="CompostProcess" presStyleCnt="0">
        <dgm:presLayoutVars>
          <dgm:dir/>
          <dgm:resizeHandles val="exact"/>
        </dgm:presLayoutVars>
      </dgm:prSet>
      <dgm:spPr/>
    </dgm:pt>
    <dgm:pt modelId="{8BC7F06C-0EC0-4F02-95E9-289507308065}" type="pres">
      <dgm:prSet presAssocID="{53674DE9-BC92-4D46-A15E-E5DA5B7F4C9C}" presName="arrow" presStyleLbl="bgShp" presStyleIdx="0" presStyleCnt="1" custFlipHor="1"/>
      <dgm:spPr/>
    </dgm:pt>
    <dgm:pt modelId="{F7BA51E1-1554-48AA-BDFB-AF7DD33888B4}" type="pres">
      <dgm:prSet presAssocID="{53674DE9-BC92-4D46-A15E-E5DA5B7F4C9C}" presName="linearProcess" presStyleCnt="0"/>
      <dgm:spPr/>
    </dgm:pt>
    <dgm:pt modelId="{F9690AF2-1069-4881-B310-3264608959B7}" type="pres">
      <dgm:prSet presAssocID="{F6493FE8-DDD2-47E6-94AE-24CB677FD37E}" presName="textNode" presStyleLbl="node1" presStyleIdx="0" presStyleCnt="1">
        <dgm:presLayoutVars>
          <dgm:bulletEnabled val="1"/>
        </dgm:presLayoutVars>
      </dgm:prSet>
      <dgm:spPr/>
    </dgm:pt>
  </dgm:ptLst>
  <dgm:cxnLst>
    <dgm:cxn modelId="{AA6C7CA3-9344-4B57-894C-9E9DC8069A90}" type="presOf" srcId="{F6493FE8-DDD2-47E6-94AE-24CB677FD37E}" destId="{F9690AF2-1069-4881-B310-3264608959B7}" srcOrd="0" destOrd="0" presId="urn:microsoft.com/office/officeart/2005/8/layout/hProcess9"/>
    <dgm:cxn modelId="{E2E9A1A7-A7A8-486B-8E34-9B830677C39A}" srcId="{53674DE9-BC92-4D46-A15E-E5DA5B7F4C9C}" destId="{F6493FE8-DDD2-47E6-94AE-24CB677FD37E}" srcOrd="0" destOrd="0" parTransId="{A35730BE-F3DF-4BC5-93D6-44313C588709}" sibTransId="{1666D9EC-B6AA-4E78-B6EA-60210A10FC87}"/>
    <dgm:cxn modelId="{8E37704C-C1EE-4306-94A0-AAA9CFDECA2D}" type="presOf" srcId="{53674DE9-BC92-4D46-A15E-E5DA5B7F4C9C}" destId="{264FFA4E-3790-403D-B804-BC198B6232E2}" srcOrd="0" destOrd="0" presId="urn:microsoft.com/office/officeart/2005/8/layout/hProcess9"/>
    <dgm:cxn modelId="{F9DECE85-2A8C-4472-BE42-C1E899782B43}" type="presParOf" srcId="{264FFA4E-3790-403D-B804-BC198B6232E2}" destId="{8BC7F06C-0EC0-4F02-95E9-289507308065}" srcOrd="0" destOrd="0" presId="urn:microsoft.com/office/officeart/2005/8/layout/hProcess9"/>
    <dgm:cxn modelId="{A6E82BF0-AD60-4EA0-B3A0-D5531CE2A4A1}" type="presParOf" srcId="{264FFA4E-3790-403D-B804-BC198B6232E2}" destId="{F7BA51E1-1554-48AA-BDFB-AF7DD33888B4}" srcOrd="1" destOrd="0" presId="urn:microsoft.com/office/officeart/2005/8/layout/hProcess9"/>
    <dgm:cxn modelId="{2C2FC193-ED0F-4FF6-ACAD-80AA062A92E6}" type="presParOf" srcId="{F7BA51E1-1554-48AA-BDFB-AF7DD33888B4}" destId="{F9690AF2-1069-4881-B310-3264608959B7}" srcOrd="0" destOrd="0" presId="urn:microsoft.com/office/officeart/2005/8/layout/hProcess9"/>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21AA13-C376-4534-B3B1-86CF270652F5}" type="doc">
      <dgm:prSet loTypeId="urn:microsoft.com/office/officeart/2005/8/layout/hList1" loCatId="list" qsTypeId="urn:microsoft.com/office/officeart/2005/8/quickstyle/simple4" qsCatId="simple" csTypeId="urn:microsoft.com/office/officeart/2005/8/colors/accent2_2" csCatId="accent2" phldr="1"/>
      <dgm:spPr/>
      <dgm:t>
        <a:bodyPr/>
        <a:lstStyle/>
        <a:p>
          <a:endParaRPr lang="en-US"/>
        </a:p>
      </dgm:t>
    </dgm:pt>
    <dgm:pt modelId="{38A6ECCF-3DA2-48FB-9FB7-07CAEEFFDF1E}">
      <dgm:prSet phldrT="[Text]"/>
      <dgm:spPr/>
      <dgm:t>
        <a:bodyPr/>
        <a:lstStyle/>
        <a:p>
          <a:r>
            <a:rPr lang="en-US" dirty="0"/>
            <a:t>The System’s Origins</a:t>
          </a:r>
        </a:p>
      </dgm:t>
    </dgm:pt>
    <dgm:pt modelId="{B299F91B-E4D4-460D-8EA7-4C90FBA8E0F9}" type="parTrans" cxnId="{E9ACC893-D18E-4A03-ACD4-B904624F883C}">
      <dgm:prSet/>
      <dgm:spPr/>
      <dgm:t>
        <a:bodyPr/>
        <a:lstStyle/>
        <a:p>
          <a:endParaRPr lang="en-US"/>
        </a:p>
      </dgm:t>
    </dgm:pt>
    <dgm:pt modelId="{2B1CA5A8-1A57-4AEB-A8E0-B758CFA5ED9D}" type="sibTrans" cxnId="{E9ACC893-D18E-4A03-ACD4-B904624F883C}">
      <dgm:prSet/>
      <dgm:spPr/>
      <dgm:t>
        <a:bodyPr/>
        <a:lstStyle/>
        <a:p>
          <a:endParaRPr lang="en-US"/>
        </a:p>
      </dgm:t>
    </dgm:pt>
    <dgm:pt modelId="{153A6D8A-8C7E-44B5-928D-FF96454EF6F2}">
      <dgm:prSet phldrT="[Text]"/>
      <dgm:spPr/>
      <dgm:t>
        <a:bodyPr/>
        <a:lstStyle/>
        <a:p>
          <a:r>
            <a:rPr lang="en-US" b="1" dirty="0"/>
            <a:t>1 John 2:16 </a:t>
          </a:r>
          <a:r>
            <a:rPr lang="en-US" dirty="0"/>
            <a:t>For all that is in the system, the lust of the flesh and the lust of the eyes and the boastful pride of life, is not from the Father, but is from the world. </a:t>
          </a:r>
        </a:p>
      </dgm:t>
    </dgm:pt>
    <dgm:pt modelId="{660CE637-66DE-4DE1-AAEA-43A0DBAC5F2A}" type="parTrans" cxnId="{347111D0-C110-43F7-A9E3-CE1C11266C41}">
      <dgm:prSet/>
      <dgm:spPr/>
      <dgm:t>
        <a:bodyPr/>
        <a:lstStyle/>
        <a:p>
          <a:endParaRPr lang="en-US"/>
        </a:p>
      </dgm:t>
    </dgm:pt>
    <dgm:pt modelId="{1FAEE946-25DF-41AE-BEEE-37CD32E39F1D}" type="sibTrans" cxnId="{347111D0-C110-43F7-A9E3-CE1C11266C41}">
      <dgm:prSet/>
      <dgm:spPr/>
      <dgm:t>
        <a:bodyPr/>
        <a:lstStyle/>
        <a:p>
          <a:endParaRPr lang="en-US"/>
        </a:p>
      </dgm:t>
    </dgm:pt>
    <dgm:pt modelId="{C26B41AF-F6D1-4CE8-A34B-4EF541F3EC6B}">
      <dgm:prSet phldrT="[Text]"/>
      <dgm:spPr/>
      <dgm:t>
        <a:bodyPr/>
        <a:lstStyle/>
        <a:p>
          <a:r>
            <a:rPr lang="en-US" dirty="0"/>
            <a:t>The System’s Future</a:t>
          </a:r>
        </a:p>
      </dgm:t>
    </dgm:pt>
    <dgm:pt modelId="{5827109B-EEA3-46B4-8685-82901A288779}" type="parTrans" cxnId="{6383E297-6E9A-41D6-A028-9340563C79D3}">
      <dgm:prSet/>
      <dgm:spPr/>
      <dgm:t>
        <a:bodyPr/>
        <a:lstStyle/>
        <a:p>
          <a:endParaRPr lang="en-US"/>
        </a:p>
      </dgm:t>
    </dgm:pt>
    <dgm:pt modelId="{F7FD00BC-5577-4D56-8CF3-507499ACB9D9}" type="sibTrans" cxnId="{6383E297-6E9A-41D6-A028-9340563C79D3}">
      <dgm:prSet/>
      <dgm:spPr/>
      <dgm:t>
        <a:bodyPr/>
        <a:lstStyle/>
        <a:p>
          <a:endParaRPr lang="en-US"/>
        </a:p>
      </dgm:t>
    </dgm:pt>
    <dgm:pt modelId="{C42F5D4D-7723-4AC4-8F8F-F0FBB907379B}">
      <dgm:prSet phldrT="[Text]"/>
      <dgm:spPr/>
      <dgm:t>
        <a:bodyPr/>
        <a:lstStyle/>
        <a:p>
          <a:r>
            <a:rPr lang="en-US" b="1" dirty="0"/>
            <a:t>1 John 2:17  </a:t>
          </a:r>
          <a:r>
            <a:rPr lang="en-US" dirty="0"/>
            <a:t>The system is passing away, and also its lusts; but the one who does the will of God lives forever.</a:t>
          </a:r>
        </a:p>
      </dgm:t>
    </dgm:pt>
    <dgm:pt modelId="{329217E3-A6DD-48BA-8AC0-9DAE4B3CD010}" type="parTrans" cxnId="{6FAC2B4B-6CBD-497B-9F02-108532FD7CF7}">
      <dgm:prSet/>
      <dgm:spPr/>
      <dgm:t>
        <a:bodyPr/>
        <a:lstStyle/>
        <a:p>
          <a:endParaRPr lang="en-US"/>
        </a:p>
      </dgm:t>
    </dgm:pt>
    <dgm:pt modelId="{F73E0249-980F-42C2-B297-9CE9825422D2}" type="sibTrans" cxnId="{6FAC2B4B-6CBD-497B-9F02-108532FD7CF7}">
      <dgm:prSet/>
      <dgm:spPr/>
      <dgm:t>
        <a:bodyPr/>
        <a:lstStyle/>
        <a:p>
          <a:endParaRPr lang="en-US"/>
        </a:p>
      </dgm:t>
    </dgm:pt>
    <dgm:pt modelId="{E2F574AE-5CEA-417A-B552-F5967B02223F}">
      <dgm:prSet phldrT="[Text]"/>
      <dgm:spPr/>
      <dgm:t>
        <a:bodyPr/>
        <a:lstStyle/>
        <a:p>
          <a:r>
            <a:rPr lang="en-US" b="1" dirty="0"/>
            <a:t>Genesis 11:6 </a:t>
          </a:r>
          <a:r>
            <a:rPr lang="en-US" dirty="0"/>
            <a:t>“…they have all one language… nothing that they propose to do will be impossible for them.”</a:t>
          </a:r>
        </a:p>
      </dgm:t>
    </dgm:pt>
    <dgm:pt modelId="{02D385E7-A723-47BC-B56B-D0995C4961D6}" type="parTrans" cxnId="{EF3E5BDA-29B6-4245-8F27-CFBFCE50830D}">
      <dgm:prSet/>
      <dgm:spPr/>
      <dgm:t>
        <a:bodyPr/>
        <a:lstStyle/>
        <a:p>
          <a:endParaRPr lang="en-US"/>
        </a:p>
      </dgm:t>
    </dgm:pt>
    <dgm:pt modelId="{92D07EAA-20D0-41E0-B1DE-28C6AC119DD8}" type="sibTrans" cxnId="{EF3E5BDA-29B6-4245-8F27-CFBFCE50830D}">
      <dgm:prSet/>
      <dgm:spPr/>
      <dgm:t>
        <a:bodyPr/>
        <a:lstStyle/>
        <a:p>
          <a:endParaRPr lang="en-US"/>
        </a:p>
      </dgm:t>
    </dgm:pt>
    <dgm:pt modelId="{71A2553D-057C-4895-8DEC-274C135C7AE7}">
      <dgm:prSet phldrT="[Text]"/>
      <dgm:spPr/>
      <dgm:t>
        <a:bodyPr/>
        <a:lstStyle/>
        <a:p>
          <a:r>
            <a:rPr lang="en-US"/>
            <a:t>The </a:t>
          </a:r>
          <a:r>
            <a:rPr lang="en-US" dirty="0"/>
            <a:t>System’s Power</a:t>
          </a:r>
        </a:p>
      </dgm:t>
    </dgm:pt>
    <dgm:pt modelId="{AC7B0AE6-CF9A-4295-BE67-4C9D4D9F28B9}" type="parTrans" cxnId="{142B167F-2A38-4A57-97C8-66E3F731B3E3}">
      <dgm:prSet/>
      <dgm:spPr/>
      <dgm:t>
        <a:bodyPr/>
        <a:lstStyle/>
        <a:p>
          <a:endParaRPr lang="en-US"/>
        </a:p>
      </dgm:t>
    </dgm:pt>
    <dgm:pt modelId="{8FA89399-A073-4E50-8AAA-60A687C10DCB}" type="sibTrans" cxnId="{142B167F-2A38-4A57-97C8-66E3F731B3E3}">
      <dgm:prSet/>
      <dgm:spPr/>
      <dgm:t>
        <a:bodyPr/>
        <a:lstStyle/>
        <a:p>
          <a:endParaRPr lang="en-US"/>
        </a:p>
      </dgm:t>
    </dgm:pt>
    <dgm:pt modelId="{9487BB69-3C45-4550-AD8F-03F22CA56E07}" type="pres">
      <dgm:prSet presAssocID="{6421AA13-C376-4534-B3B1-86CF270652F5}" presName="Name0" presStyleCnt="0">
        <dgm:presLayoutVars>
          <dgm:dir/>
          <dgm:animLvl val="lvl"/>
          <dgm:resizeHandles val="exact"/>
        </dgm:presLayoutVars>
      </dgm:prSet>
      <dgm:spPr/>
    </dgm:pt>
    <dgm:pt modelId="{4AB1D0BA-5D80-4E93-90CC-C7CC6E889333}" type="pres">
      <dgm:prSet presAssocID="{38A6ECCF-3DA2-48FB-9FB7-07CAEEFFDF1E}" presName="composite" presStyleCnt="0"/>
      <dgm:spPr/>
    </dgm:pt>
    <dgm:pt modelId="{0905EA11-4038-43C7-90CF-5E021C618BFC}" type="pres">
      <dgm:prSet presAssocID="{38A6ECCF-3DA2-48FB-9FB7-07CAEEFFDF1E}" presName="parTx" presStyleLbl="alignNode1" presStyleIdx="0" presStyleCnt="3">
        <dgm:presLayoutVars>
          <dgm:chMax val="0"/>
          <dgm:chPref val="0"/>
          <dgm:bulletEnabled val="1"/>
        </dgm:presLayoutVars>
      </dgm:prSet>
      <dgm:spPr/>
    </dgm:pt>
    <dgm:pt modelId="{C6D02382-E1EB-4B03-B850-2B435EB761F7}" type="pres">
      <dgm:prSet presAssocID="{38A6ECCF-3DA2-48FB-9FB7-07CAEEFFDF1E}" presName="desTx" presStyleLbl="alignAccFollowNode1" presStyleIdx="0" presStyleCnt="3">
        <dgm:presLayoutVars>
          <dgm:bulletEnabled val="1"/>
        </dgm:presLayoutVars>
      </dgm:prSet>
      <dgm:spPr/>
    </dgm:pt>
    <dgm:pt modelId="{24C9223A-D5D6-43E4-A697-006E898D0955}" type="pres">
      <dgm:prSet presAssocID="{2B1CA5A8-1A57-4AEB-A8E0-B758CFA5ED9D}" presName="space" presStyleCnt="0"/>
      <dgm:spPr/>
    </dgm:pt>
    <dgm:pt modelId="{1B9F8EB2-6B9D-47BC-B913-EDCA3FBFDA9F}" type="pres">
      <dgm:prSet presAssocID="{71A2553D-057C-4895-8DEC-274C135C7AE7}" presName="composite" presStyleCnt="0"/>
      <dgm:spPr/>
    </dgm:pt>
    <dgm:pt modelId="{AE712720-905D-4650-9A8B-288A76B2A119}" type="pres">
      <dgm:prSet presAssocID="{71A2553D-057C-4895-8DEC-274C135C7AE7}" presName="parTx" presStyleLbl="alignNode1" presStyleIdx="1" presStyleCnt="3">
        <dgm:presLayoutVars>
          <dgm:chMax val="0"/>
          <dgm:chPref val="0"/>
          <dgm:bulletEnabled val="1"/>
        </dgm:presLayoutVars>
      </dgm:prSet>
      <dgm:spPr/>
    </dgm:pt>
    <dgm:pt modelId="{0F802409-B58A-48F5-9C3F-D13A01982B2A}" type="pres">
      <dgm:prSet presAssocID="{71A2553D-057C-4895-8DEC-274C135C7AE7}" presName="desTx" presStyleLbl="alignAccFollowNode1" presStyleIdx="1" presStyleCnt="3">
        <dgm:presLayoutVars>
          <dgm:bulletEnabled val="1"/>
        </dgm:presLayoutVars>
      </dgm:prSet>
      <dgm:spPr/>
    </dgm:pt>
    <dgm:pt modelId="{FF32B68B-98BC-4371-962E-0B83F3D094F1}" type="pres">
      <dgm:prSet presAssocID="{8FA89399-A073-4E50-8AAA-60A687C10DCB}" presName="space" presStyleCnt="0"/>
      <dgm:spPr/>
    </dgm:pt>
    <dgm:pt modelId="{6673112C-8637-47EF-9E61-0251F43A4110}" type="pres">
      <dgm:prSet presAssocID="{C26B41AF-F6D1-4CE8-A34B-4EF541F3EC6B}" presName="composite" presStyleCnt="0"/>
      <dgm:spPr/>
    </dgm:pt>
    <dgm:pt modelId="{D45A5B8B-F5B8-403A-805C-418A5610F6F5}" type="pres">
      <dgm:prSet presAssocID="{C26B41AF-F6D1-4CE8-A34B-4EF541F3EC6B}" presName="parTx" presStyleLbl="alignNode1" presStyleIdx="2" presStyleCnt="3">
        <dgm:presLayoutVars>
          <dgm:chMax val="0"/>
          <dgm:chPref val="0"/>
          <dgm:bulletEnabled val="1"/>
        </dgm:presLayoutVars>
      </dgm:prSet>
      <dgm:spPr/>
    </dgm:pt>
    <dgm:pt modelId="{EB75DDBF-0B9A-4DA4-95A1-5668BA8EEDCB}" type="pres">
      <dgm:prSet presAssocID="{C26B41AF-F6D1-4CE8-A34B-4EF541F3EC6B}" presName="desTx" presStyleLbl="alignAccFollowNode1" presStyleIdx="2" presStyleCnt="3">
        <dgm:presLayoutVars>
          <dgm:bulletEnabled val="1"/>
        </dgm:presLayoutVars>
      </dgm:prSet>
      <dgm:spPr/>
    </dgm:pt>
  </dgm:ptLst>
  <dgm:cxnLst>
    <dgm:cxn modelId="{6FAC2B4B-6CBD-497B-9F02-108532FD7CF7}" srcId="{C26B41AF-F6D1-4CE8-A34B-4EF541F3EC6B}" destId="{C42F5D4D-7723-4AC4-8F8F-F0FBB907379B}" srcOrd="0" destOrd="0" parTransId="{329217E3-A6DD-48BA-8AC0-9DAE4B3CD010}" sibTransId="{F73E0249-980F-42C2-B297-9CE9825422D2}"/>
    <dgm:cxn modelId="{EF3E5BDA-29B6-4245-8F27-CFBFCE50830D}" srcId="{38A6ECCF-3DA2-48FB-9FB7-07CAEEFFDF1E}" destId="{E2F574AE-5CEA-417A-B552-F5967B02223F}" srcOrd="0" destOrd="0" parTransId="{02D385E7-A723-47BC-B56B-D0995C4961D6}" sibTransId="{92D07EAA-20D0-41E0-B1DE-28C6AC119DD8}"/>
    <dgm:cxn modelId="{142B167F-2A38-4A57-97C8-66E3F731B3E3}" srcId="{6421AA13-C376-4534-B3B1-86CF270652F5}" destId="{71A2553D-057C-4895-8DEC-274C135C7AE7}" srcOrd="1" destOrd="0" parTransId="{AC7B0AE6-CF9A-4295-BE67-4C9D4D9F28B9}" sibTransId="{8FA89399-A073-4E50-8AAA-60A687C10DCB}"/>
    <dgm:cxn modelId="{9EB7A769-885D-4CC5-B94C-03AF626C2168}" type="presOf" srcId="{6421AA13-C376-4534-B3B1-86CF270652F5}" destId="{9487BB69-3C45-4550-AD8F-03F22CA56E07}" srcOrd="0" destOrd="0" presId="urn:microsoft.com/office/officeart/2005/8/layout/hList1"/>
    <dgm:cxn modelId="{A665BF4A-354E-47F8-A3BA-4B8501FA78E2}" type="presOf" srcId="{E2F574AE-5CEA-417A-B552-F5967B02223F}" destId="{C6D02382-E1EB-4B03-B850-2B435EB761F7}" srcOrd="0" destOrd="0" presId="urn:microsoft.com/office/officeart/2005/8/layout/hList1"/>
    <dgm:cxn modelId="{ECA5FDF6-9FBD-44B2-B593-045F78CA9EDF}" type="presOf" srcId="{38A6ECCF-3DA2-48FB-9FB7-07CAEEFFDF1E}" destId="{0905EA11-4038-43C7-90CF-5E021C618BFC}" srcOrd="0" destOrd="0" presId="urn:microsoft.com/office/officeart/2005/8/layout/hList1"/>
    <dgm:cxn modelId="{0311BBE2-5414-43F0-A041-9C4EC39EBCB1}" type="presOf" srcId="{C42F5D4D-7723-4AC4-8F8F-F0FBB907379B}" destId="{EB75DDBF-0B9A-4DA4-95A1-5668BA8EEDCB}" srcOrd="0" destOrd="0" presId="urn:microsoft.com/office/officeart/2005/8/layout/hList1"/>
    <dgm:cxn modelId="{05C0C220-87FC-40AD-9C5B-8B70D6F6D0B1}" type="presOf" srcId="{C26B41AF-F6D1-4CE8-A34B-4EF541F3EC6B}" destId="{D45A5B8B-F5B8-403A-805C-418A5610F6F5}" srcOrd="0" destOrd="0" presId="urn:microsoft.com/office/officeart/2005/8/layout/hList1"/>
    <dgm:cxn modelId="{D4942604-D941-43EF-838C-38C1AA9DEF12}" type="presOf" srcId="{153A6D8A-8C7E-44B5-928D-FF96454EF6F2}" destId="{0F802409-B58A-48F5-9C3F-D13A01982B2A}" srcOrd="0" destOrd="0" presId="urn:microsoft.com/office/officeart/2005/8/layout/hList1"/>
    <dgm:cxn modelId="{B6E7C536-6A6C-46CF-A79D-0E196966D06F}" type="presOf" srcId="{71A2553D-057C-4895-8DEC-274C135C7AE7}" destId="{AE712720-905D-4650-9A8B-288A76B2A119}" srcOrd="0" destOrd="0" presId="urn:microsoft.com/office/officeart/2005/8/layout/hList1"/>
    <dgm:cxn modelId="{E9ACC893-D18E-4A03-ACD4-B904624F883C}" srcId="{6421AA13-C376-4534-B3B1-86CF270652F5}" destId="{38A6ECCF-3DA2-48FB-9FB7-07CAEEFFDF1E}" srcOrd="0" destOrd="0" parTransId="{B299F91B-E4D4-460D-8EA7-4C90FBA8E0F9}" sibTransId="{2B1CA5A8-1A57-4AEB-A8E0-B758CFA5ED9D}"/>
    <dgm:cxn modelId="{6383E297-6E9A-41D6-A028-9340563C79D3}" srcId="{6421AA13-C376-4534-B3B1-86CF270652F5}" destId="{C26B41AF-F6D1-4CE8-A34B-4EF541F3EC6B}" srcOrd="2" destOrd="0" parTransId="{5827109B-EEA3-46B4-8685-82901A288779}" sibTransId="{F7FD00BC-5577-4D56-8CF3-507499ACB9D9}"/>
    <dgm:cxn modelId="{347111D0-C110-43F7-A9E3-CE1C11266C41}" srcId="{71A2553D-057C-4895-8DEC-274C135C7AE7}" destId="{153A6D8A-8C7E-44B5-928D-FF96454EF6F2}" srcOrd="0" destOrd="0" parTransId="{660CE637-66DE-4DE1-AAEA-43A0DBAC5F2A}" sibTransId="{1FAEE946-25DF-41AE-BEEE-37CD32E39F1D}"/>
    <dgm:cxn modelId="{F9608104-20F2-4C74-8CD4-ED166DCB52D1}" type="presParOf" srcId="{9487BB69-3C45-4550-AD8F-03F22CA56E07}" destId="{4AB1D0BA-5D80-4E93-90CC-C7CC6E889333}" srcOrd="0" destOrd="0" presId="urn:microsoft.com/office/officeart/2005/8/layout/hList1"/>
    <dgm:cxn modelId="{BAE27211-C960-4C40-98D2-9C0CC0B525DB}" type="presParOf" srcId="{4AB1D0BA-5D80-4E93-90CC-C7CC6E889333}" destId="{0905EA11-4038-43C7-90CF-5E021C618BFC}" srcOrd="0" destOrd="0" presId="urn:microsoft.com/office/officeart/2005/8/layout/hList1"/>
    <dgm:cxn modelId="{99A1BD57-D536-4A07-81A3-18CED4049A56}" type="presParOf" srcId="{4AB1D0BA-5D80-4E93-90CC-C7CC6E889333}" destId="{C6D02382-E1EB-4B03-B850-2B435EB761F7}" srcOrd="1" destOrd="0" presId="urn:microsoft.com/office/officeart/2005/8/layout/hList1"/>
    <dgm:cxn modelId="{7D57D81E-0759-4028-B27D-4F1B2C610E68}" type="presParOf" srcId="{9487BB69-3C45-4550-AD8F-03F22CA56E07}" destId="{24C9223A-D5D6-43E4-A697-006E898D0955}" srcOrd="1" destOrd="0" presId="urn:microsoft.com/office/officeart/2005/8/layout/hList1"/>
    <dgm:cxn modelId="{0AD10D0D-A24D-460B-B2FF-C3808E56A636}" type="presParOf" srcId="{9487BB69-3C45-4550-AD8F-03F22CA56E07}" destId="{1B9F8EB2-6B9D-47BC-B913-EDCA3FBFDA9F}" srcOrd="2" destOrd="0" presId="urn:microsoft.com/office/officeart/2005/8/layout/hList1"/>
    <dgm:cxn modelId="{2BF3C7A7-1648-44B0-BADC-3A3AB44F12B5}" type="presParOf" srcId="{1B9F8EB2-6B9D-47BC-B913-EDCA3FBFDA9F}" destId="{AE712720-905D-4650-9A8B-288A76B2A119}" srcOrd="0" destOrd="0" presId="urn:microsoft.com/office/officeart/2005/8/layout/hList1"/>
    <dgm:cxn modelId="{06AAA494-1A2A-4FF5-8D94-323349B60C5C}" type="presParOf" srcId="{1B9F8EB2-6B9D-47BC-B913-EDCA3FBFDA9F}" destId="{0F802409-B58A-48F5-9C3F-D13A01982B2A}" srcOrd="1" destOrd="0" presId="urn:microsoft.com/office/officeart/2005/8/layout/hList1"/>
    <dgm:cxn modelId="{4F8104B9-CADE-4A1B-A71F-8D28DFF12461}" type="presParOf" srcId="{9487BB69-3C45-4550-AD8F-03F22CA56E07}" destId="{FF32B68B-98BC-4371-962E-0B83F3D094F1}" srcOrd="3" destOrd="0" presId="urn:microsoft.com/office/officeart/2005/8/layout/hList1"/>
    <dgm:cxn modelId="{1DE26C3E-4B1E-4E63-86A0-A4AA3E7175E3}" type="presParOf" srcId="{9487BB69-3C45-4550-AD8F-03F22CA56E07}" destId="{6673112C-8637-47EF-9E61-0251F43A4110}" srcOrd="4" destOrd="0" presId="urn:microsoft.com/office/officeart/2005/8/layout/hList1"/>
    <dgm:cxn modelId="{6AAF856A-E750-4446-9ADB-57B3CC6E3425}" type="presParOf" srcId="{6673112C-8637-47EF-9E61-0251F43A4110}" destId="{D45A5B8B-F5B8-403A-805C-418A5610F6F5}" srcOrd="0" destOrd="0" presId="urn:microsoft.com/office/officeart/2005/8/layout/hList1"/>
    <dgm:cxn modelId="{3654ECE5-C6CD-4DF2-88EE-252A7E3F7BD4}" type="presParOf" srcId="{6673112C-8637-47EF-9E61-0251F43A4110}" destId="{EB75DDBF-0B9A-4DA4-95A1-5668BA8EEDCB}"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A6C3CD-5D55-4655-BDA3-2160BA1061C4}" type="doc">
      <dgm:prSet loTypeId="urn:microsoft.com/office/officeart/2005/8/layout/lProcess1" loCatId="process" qsTypeId="urn:microsoft.com/office/officeart/2005/8/quickstyle/simple1" qsCatId="simple" csTypeId="urn:microsoft.com/office/officeart/2005/8/colors/accent1_2" csCatId="accent1" phldr="1"/>
      <dgm:spPr/>
    </dgm:pt>
    <dgm:pt modelId="{5B8D2278-0205-45A1-9160-73E42D27233C}">
      <dgm:prSet phldrT="[Text]"/>
      <dgm:spPr/>
      <dgm:t>
        <a:bodyPr/>
        <a:lstStyle/>
        <a:p>
          <a:r>
            <a:rPr lang="en-US" dirty="0"/>
            <a:t>A Single GREAT Event</a:t>
          </a:r>
        </a:p>
      </dgm:t>
    </dgm:pt>
    <dgm:pt modelId="{06FE737B-41C0-4B61-81DA-91DD5BBFE582}" type="parTrans" cxnId="{A9AC3414-1C58-45A3-B935-605A4489DA4D}">
      <dgm:prSet/>
      <dgm:spPr/>
      <dgm:t>
        <a:bodyPr/>
        <a:lstStyle/>
        <a:p>
          <a:endParaRPr lang="en-US"/>
        </a:p>
      </dgm:t>
    </dgm:pt>
    <dgm:pt modelId="{E3408605-FDC5-4604-8118-083263669F0C}" type="sibTrans" cxnId="{A9AC3414-1C58-45A3-B935-605A4489DA4D}">
      <dgm:prSet/>
      <dgm:spPr/>
      <dgm:t>
        <a:bodyPr/>
        <a:lstStyle/>
        <a:p>
          <a:endParaRPr lang="en-US"/>
        </a:p>
      </dgm:t>
    </dgm:pt>
    <dgm:pt modelId="{D310C147-FADB-437D-B132-CD5B78304DB6}">
      <dgm:prSet phldrT="[Text]"/>
      <dgm:spPr/>
      <dgm:t>
        <a:bodyPr/>
        <a:lstStyle/>
        <a:p>
          <a:r>
            <a:rPr lang="en-US" dirty="0"/>
            <a:t>“Wrath” Means </a:t>
          </a:r>
          <a:br>
            <a:rPr lang="en-US" dirty="0"/>
          </a:br>
          <a:r>
            <a:rPr lang="en-US" dirty="0"/>
            <a:t>“God Allows”</a:t>
          </a:r>
        </a:p>
      </dgm:t>
    </dgm:pt>
    <dgm:pt modelId="{60FE3924-421E-4CF6-868E-482BF105FCBC}" type="parTrans" cxnId="{E6DAC4AC-E331-48E1-B822-1FD3690D3A57}">
      <dgm:prSet/>
      <dgm:spPr/>
      <dgm:t>
        <a:bodyPr/>
        <a:lstStyle/>
        <a:p>
          <a:endParaRPr lang="en-US"/>
        </a:p>
      </dgm:t>
    </dgm:pt>
    <dgm:pt modelId="{B6ACFECB-E5F3-432C-986C-0C935CEE7002}" type="sibTrans" cxnId="{E6DAC4AC-E331-48E1-B822-1FD3690D3A57}">
      <dgm:prSet/>
      <dgm:spPr/>
      <dgm:t>
        <a:bodyPr/>
        <a:lstStyle/>
        <a:p>
          <a:endParaRPr lang="en-US"/>
        </a:p>
      </dgm:t>
    </dgm:pt>
    <dgm:pt modelId="{D4E90812-5D3C-4DCF-AE0A-FB10BFCDE048}" type="pres">
      <dgm:prSet presAssocID="{41A6C3CD-5D55-4655-BDA3-2160BA1061C4}" presName="Name0" presStyleCnt="0">
        <dgm:presLayoutVars>
          <dgm:dir/>
          <dgm:animLvl val="lvl"/>
          <dgm:resizeHandles val="exact"/>
        </dgm:presLayoutVars>
      </dgm:prSet>
      <dgm:spPr/>
    </dgm:pt>
    <dgm:pt modelId="{84DC730D-38C7-4206-BEE8-65E46A917EDC}" type="pres">
      <dgm:prSet presAssocID="{5B8D2278-0205-45A1-9160-73E42D27233C}" presName="vertFlow" presStyleCnt="0"/>
      <dgm:spPr/>
    </dgm:pt>
    <dgm:pt modelId="{235DFDBC-FDF0-43F0-BC03-5D512996AE8C}" type="pres">
      <dgm:prSet presAssocID="{5B8D2278-0205-45A1-9160-73E42D27233C}" presName="header" presStyleLbl="node1" presStyleIdx="0" presStyleCnt="2"/>
      <dgm:spPr/>
    </dgm:pt>
    <dgm:pt modelId="{ED970CD5-3265-4771-8342-C61DAB7350A2}" type="pres">
      <dgm:prSet presAssocID="{5B8D2278-0205-45A1-9160-73E42D27233C}" presName="hSp" presStyleCnt="0"/>
      <dgm:spPr/>
    </dgm:pt>
    <dgm:pt modelId="{9CE28EE7-D126-4E39-B2F8-49B42F5B0AA6}" type="pres">
      <dgm:prSet presAssocID="{D310C147-FADB-437D-B132-CD5B78304DB6}" presName="vertFlow" presStyleCnt="0"/>
      <dgm:spPr/>
    </dgm:pt>
    <dgm:pt modelId="{52E7400B-868D-4C83-A2F6-DFF85A009227}" type="pres">
      <dgm:prSet presAssocID="{D310C147-FADB-437D-B132-CD5B78304DB6}" presName="header" presStyleLbl="node1" presStyleIdx="1" presStyleCnt="2"/>
      <dgm:spPr/>
    </dgm:pt>
  </dgm:ptLst>
  <dgm:cxnLst>
    <dgm:cxn modelId="{E6DAC4AC-E331-48E1-B822-1FD3690D3A57}" srcId="{41A6C3CD-5D55-4655-BDA3-2160BA1061C4}" destId="{D310C147-FADB-437D-B132-CD5B78304DB6}" srcOrd="1" destOrd="0" parTransId="{60FE3924-421E-4CF6-868E-482BF105FCBC}" sibTransId="{B6ACFECB-E5F3-432C-986C-0C935CEE7002}"/>
    <dgm:cxn modelId="{09245C76-6F2A-4FCC-9B63-266F534D1FE3}" type="presOf" srcId="{D310C147-FADB-437D-B132-CD5B78304DB6}" destId="{52E7400B-868D-4C83-A2F6-DFF85A009227}" srcOrd="0" destOrd="0" presId="urn:microsoft.com/office/officeart/2005/8/layout/lProcess1"/>
    <dgm:cxn modelId="{A9AC3414-1C58-45A3-B935-605A4489DA4D}" srcId="{41A6C3CD-5D55-4655-BDA3-2160BA1061C4}" destId="{5B8D2278-0205-45A1-9160-73E42D27233C}" srcOrd="0" destOrd="0" parTransId="{06FE737B-41C0-4B61-81DA-91DD5BBFE582}" sibTransId="{E3408605-FDC5-4604-8118-083263669F0C}"/>
    <dgm:cxn modelId="{D8539D3F-A6BA-4A88-8798-EBD7D9CC25E6}" type="presOf" srcId="{41A6C3CD-5D55-4655-BDA3-2160BA1061C4}" destId="{D4E90812-5D3C-4DCF-AE0A-FB10BFCDE048}" srcOrd="0" destOrd="0" presId="urn:microsoft.com/office/officeart/2005/8/layout/lProcess1"/>
    <dgm:cxn modelId="{99FBB00B-9E95-433C-B952-08F3AA5AAFD4}" type="presOf" srcId="{5B8D2278-0205-45A1-9160-73E42D27233C}" destId="{235DFDBC-FDF0-43F0-BC03-5D512996AE8C}" srcOrd="0" destOrd="0" presId="urn:microsoft.com/office/officeart/2005/8/layout/lProcess1"/>
    <dgm:cxn modelId="{5FEE9474-38F2-454D-BABA-3FCC0A26FE01}" type="presParOf" srcId="{D4E90812-5D3C-4DCF-AE0A-FB10BFCDE048}" destId="{84DC730D-38C7-4206-BEE8-65E46A917EDC}" srcOrd="0" destOrd="0" presId="urn:microsoft.com/office/officeart/2005/8/layout/lProcess1"/>
    <dgm:cxn modelId="{E8AB597D-24D6-4386-83DD-25073CF11A58}" type="presParOf" srcId="{84DC730D-38C7-4206-BEE8-65E46A917EDC}" destId="{235DFDBC-FDF0-43F0-BC03-5D512996AE8C}" srcOrd="0" destOrd="0" presId="urn:microsoft.com/office/officeart/2005/8/layout/lProcess1"/>
    <dgm:cxn modelId="{C943B9A2-58B1-4FB4-85C7-72B8BBE4EA29}" type="presParOf" srcId="{D4E90812-5D3C-4DCF-AE0A-FB10BFCDE048}" destId="{ED970CD5-3265-4771-8342-C61DAB7350A2}" srcOrd="1" destOrd="0" presId="urn:microsoft.com/office/officeart/2005/8/layout/lProcess1"/>
    <dgm:cxn modelId="{453C7542-3249-4E6B-B7D7-C87F7EFA97DB}" type="presParOf" srcId="{D4E90812-5D3C-4DCF-AE0A-FB10BFCDE048}" destId="{9CE28EE7-D126-4E39-B2F8-49B42F5B0AA6}" srcOrd="2" destOrd="0" presId="urn:microsoft.com/office/officeart/2005/8/layout/lProcess1"/>
    <dgm:cxn modelId="{ED4F7E05-E792-4849-A93C-335DC4AA10E5}" type="presParOf" srcId="{9CE28EE7-D126-4E39-B2F8-49B42F5B0AA6}" destId="{52E7400B-868D-4C83-A2F6-DFF85A009227}" srcOrd="0" destOrd="0" presId="urn:microsoft.com/office/officeart/2005/8/layout/l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DA3C08A-B89A-4362-BFD3-BE9C4C766561}" type="doc">
      <dgm:prSet loTypeId="urn:microsoft.com/office/officeart/2005/8/layout/lProcess2" loCatId="list" qsTypeId="urn:microsoft.com/office/officeart/2005/8/quickstyle/simple1" qsCatId="simple" csTypeId="urn:microsoft.com/office/officeart/2005/8/colors/colorful2" csCatId="colorful" phldr="1"/>
      <dgm:spPr/>
      <dgm:t>
        <a:bodyPr/>
        <a:lstStyle/>
        <a:p>
          <a:endParaRPr lang="en-US"/>
        </a:p>
      </dgm:t>
    </dgm:pt>
    <dgm:pt modelId="{9C71D4CD-BE83-49C5-BB30-07B94A66A382}">
      <dgm:prSet phldrT="[Text]"/>
      <dgm:spPr/>
      <dgm:t>
        <a:bodyPr/>
        <a:lstStyle/>
        <a:p>
          <a:r>
            <a:rPr lang="en-US" dirty="0"/>
            <a:t>The </a:t>
          </a:r>
          <a:r>
            <a:rPr lang="en-US" i="1" dirty="0"/>
            <a:t>Inexorable</a:t>
          </a:r>
          <a:r>
            <a:rPr lang="en-US" dirty="0"/>
            <a:t> Event</a:t>
          </a:r>
        </a:p>
      </dgm:t>
    </dgm:pt>
    <dgm:pt modelId="{9553B296-D823-46C3-9971-7272E3C80E4F}" type="parTrans" cxnId="{BCDB24BD-E048-4E39-B0E3-374A717613D4}">
      <dgm:prSet/>
      <dgm:spPr/>
      <dgm:t>
        <a:bodyPr/>
        <a:lstStyle/>
        <a:p>
          <a:endParaRPr lang="en-US"/>
        </a:p>
      </dgm:t>
    </dgm:pt>
    <dgm:pt modelId="{81F49454-37C0-4957-A114-1BCB511BBFF5}" type="sibTrans" cxnId="{BCDB24BD-E048-4E39-B0E3-374A717613D4}">
      <dgm:prSet/>
      <dgm:spPr/>
      <dgm:t>
        <a:bodyPr/>
        <a:lstStyle/>
        <a:p>
          <a:endParaRPr lang="en-US"/>
        </a:p>
      </dgm:t>
    </dgm:pt>
    <dgm:pt modelId="{1EF6AF00-CA4B-459D-9C05-ED3C9D991979}">
      <dgm:prSet phldrT="[Text]"/>
      <dgm:spPr/>
      <dgm:t>
        <a:bodyPr/>
        <a:lstStyle/>
        <a:p>
          <a:r>
            <a:rPr lang="en-US" b="1" dirty="0"/>
            <a:t>Revelation 14:20 </a:t>
          </a:r>
          <a:r>
            <a:rPr lang="en-US" dirty="0"/>
            <a:t> And the wine press was trodden outside Jerusalem, and blood came out from the wine press, up to the horses' bridles, for a distance of two hundred miles. </a:t>
          </a:r>
        </a:p>
      </dgm:t>
    </dgm:pt>
    <dgm:pt modelId="{D0574991-CEE0-46BD-95BF-ACFECA6EDDC1}" type="parTrans" cxnId="{C917583D-E438-4381-B61C-F9723FC3C011}">
      <dgm:prSet/>
      <dgm:spPr/>
      <dgm:t>
        <a:bodyPr/>
        <a:lstStyle/>
        <a:p>
          <a:endParaRPr lang="en-US"/>
        </a:p>
      </dgm:t>
    </dgm:pt>
    <dgm:pt modelId="{8F5BE84D-1FE3-42A4-A39D-FDD66B302405}" type="sibTrans" cxnId="{C917583D-E438-4381-B61C-F9723FC3C011}">
      <dgm:prSet/>
      <dgm:spPr/>
      <dgm:t>
        <a:bodyPr/>
        <a:lstStyle/>
        <a:p>
          <a:endParaRPr lang="en-US"/>
        </a:p>
      </dgm:t>
    </dgm:pt>
    <dgm:pt modelId="{0E78779D-0A27-4115-9015-F1BB481FD320}">
      <dgm:prSet phldrT="[Text]"/>
      <dgm:spPr/>
      <dgm:t>
        <a:bodyPr/>
        <a:lstStyle/>
        <a:p>
          <a:r>
            <a:rPr lang="en-US" b="1" dirty="0"/>
            <a:t>Zechariah 14:12 </a:t>
          </a:r>
          <a:r>
            <a:rPr lang="en-US" dirty="0"/>
            <a:t> Now this will be the plague with which the </a:t>
          </a:r>
          <a:r>
            <a:rPr lang="en-US" cap="small" dirty="0"/>
            <a:t>LORD</a:t>
          </a:r>
          <a:r>
            <a:rPr lang="en-US" dirty="0"/>
            <a:t> will strike all the peoples who have gone to war against Jerusalem; their flesh will rot while they stand on their feet, and their eyes will rot in their sockets, and their tongue will rot in their mouth. </a:t>
          </a:r>
        </a:p>
      </dgm:t>
    </dgm:pt>
    <dgm:pt modelId="{C5572B53-78CD-4E4C-A898-39BFCA617BBC}" type="parTrans" cxnId="{24480208-0613-460F-ADBA-9105401DDBD8}">
      <dgm:prSet/>
      <dgm:spPr/>
      <dgm:t>
        <a:bodyPr/>
        <a:lstStyle/>
        <a:p>
          <a:endParaRPr lang="en-US"/>
        </a:p>
      </dgm:t>
    </dgm:pt>
    <dgm:pt modelId="{35F53BD1-205E-49DD-8497-EE0E071E1E82}" type="sibTrans" cxnId="{24480208-0613-460F-ADBA-9105401DDBD8}">
      <dgm:prSet/>
      <dgm:spPr/>
      <dgm:t>
        <a:bodyPr/>
        <a:lstStyle/>
        <a:p>
          <a:endParaRPr lang="en-US"/>
        </a:p>
      </dgm:t>
    </dgm:pt>
    <dgm:pt modelId="{A45275A0-3643-4137-B13E-90D356443F13}">
      <dgm:prSet phldrT="[Text]"/>
      <dgm:spPr/>
      <dgm:t>
        <a:bodyPr/>
        <a:lstStyle/>
        <a:p>
          <a:r>
            <a:rPr lang="en-US" b="1" dirty="0"/>
            <a:t>Zechariah 12:2-3  </a:t>
          </a:r>
          <a:r>
            <a:rPr lang="en-US" dirty="0"/>
            <a:t>"I am going to make Jerusalem a cup that causes reeling to all the peoples …I will make Jerusalem a heavy stone for all the peoples; all who lift it will be severely injured. And all the nations of the earth will be gathered against it. </a:t>
          </a:r>
        </a:p>
      </dgm:t>
    </dgm:pt>
    <dgm:pt modelId="{FF0F3DCD-EB58-4288-AB0F-0C50CD623C1C}" type="parTrans" cxnId="{37FFDC7E-95BD-4B1D-A72E-8142BB2F4314}">
      <dgm:prSet/>
      <dgm:spPr/>
    </dgm:pt>
    <dgm:pt modelId="{6B41D2FA-27DB-4426-8036-87B02BC6EC27}" type="sibTrans" cxnId="{37FFDC7E-95BD-4B1D-A72E-8142BB2F4314}">
      <dgm:prSet/>
      <dgm:spPr/>
    </dgm:pt>
    <dgm:pt modelId="{2B63FAF3-07AD-4E9D-BB64-18639B7DD93E}" type="pres">
      <dgm:prSet presAssocID="{EDA3C08A-B89A-4362-BFD3-BE9C4C766561}" presName="theList" presStyleCnt="0">
        <dgm:presLayoutVars>
          <dgm:dir/>
          <dgm:animLvl val="lvl"/>
          <dgm:resizeHandles val="exact"/>
        </dgm:presLayoutVars>
      </dgm:prSet>
      <dgm:spPr/>
    </dgm:pt>
    <dgm:pt modelId="{83C5671A-8190-4CD0-ABE7-1FBDC550430E}" type="pres">
      <dgm:prSet presAssocID="{9C71D4CD-BE83-49C5-BB30-07B94A66A382}" presName="compNode" presStyleCnt="0"/>
      <dgm:spPr/>
    </dgm:pt>
    <dgm:pt modelId="{CD273301-B6C9-45E5-A96F-788679B3D022}" type="pres">
      <dgm:prSet presAssocID="{9C71D4CD-BE83-49C5-BB30-07B94A66A382}" presName="aNode" presStyleLbl="bgShp" presStyleIdx="0" presStyleCnt="1"/>
      <dgm:spPr/>
    </dgm:pt>
    <dgm:pt modelId="{07B159F4-D0AD-495B-AC1C-7C8189F15851}" type="pres">
      <dgm:prSet presAssocID="{9C71D4CD-BE83-49C5-BB30-07B94A66A382}" presName="textNode" presStyleLbl="bgShp" presStyleIdx="0" presStyleCnt="1"/>
      <dgm:spPr/>
    </dgm:pt>
    <dgm:pt modelId="{A0FC0EBC-7690-468C-B965-C1522C2F482C}" type="pres">
      <dgm:prSet presAssocID="{9C71D4CD-BE83-49C5-BB30-07B94A66A382}" presName="compChildNode" presStyleCnt="0"/>
      <dgm:spPr/>
    </dgm:pt>
    <dgm:pt modelId="{770B1FB3-8A2B-4E57-8C0C-901DB4072914}" type="pres">
      <dgm:prSet presAssocID="{9C71D4CD-BE83-49C5-BB30-07B94A66A382}" presName="theInnerList" presStyleCnt="0"/>
      <dgm:spPr/>
    </dgm:pt>
    <dgm:pt modelId="{16B9272A-74DB-4594-B46A-895D189F57C2}" type="pres">
      <dgm:prSet presAssocID="{1EF6AF00-CA4B-459D-9C05-ED3C9D991979}" presName="childNode" presStyleLbl="node1" presStyleIdx="0" presStyleCnt="3">
        <dgm:presLayoutVars>
          <dgm:bulletEnabled val="1"/>
        </dgm:presLayoutVars>
      </dgm:prSet>
      <dgm:spPr/>
    </dgm:pt>
    <dgm:pt modelId="{D70AD09B-277D-41DC-AEA0-4A59F9C6680A}" type="pres">
      <dgm:prSet presAssocID="{1EF6AF00-CA4B-459D-9C05-ED3C9D991979}" presName="aSpace2" presStyleCnt="0"/>
      <dgm:spPr/>
    </dgm:pt>
    <dgm:pt modelId="{1ABC8E87-069C-4395-AFCC-8F2CD05D7287}" type="pres">
      <dgm:prSet presAssocID="{0E78779D-0A27-4115-9015-F1BB481FD320}" presName="childNode" presStyleLbl="node1" presStyleIdx="1" presStyleCnt="3">
        <dgm:presLayoutVars>
          <dgm:bulletEnabled val="1"/>
        </dgm:presLayoutVars>
      </dgm:prSet>
      <dgm:spPr/>
    </dgm:pt>
    <dgm:pt modelId="{CE48A13F-2AD2-4F11-99B8-15D1B5E888DA}" type="pres">
      <dgm:prSet presAssocID="{0E78779D-0A27-4115-9015-F1BB481FD320}" presName="aSpace2" presStyleCnt="0"/>
      <dgm:spPr/>
    </dgm:pt>
    <dgm:pt modelId="{6BD59BC1-1DCB-46B2-A435-9A7B3E2421A5}" type="pres">
      <dgm:prSet presAssocID="{A45275A0-3643-4137-B13E-90D356443F13}" presName="childNode" presStyleLbl="node1" presStyleIdx="2" presStyleCnt="3">
        <dgm:presLayoutVars>
          <dgm:bulletEnabled val="1"/>
        </dgm:presLayoutVars>
      </dgm:prSet>
      <dgm:spPr/>
    </dgm:pt>
  </dgm:ptLst>
  <dgm:cxnLst>
    <dgm:cxn modelId="{07F4876A-C26D-47B5-9193-17435E60B518}" type="presOf" srcId="{A45275A0-3643-4137-B13E-90D356443F13}" destId="{6BD59BC1-1DCB-46B2-A435-9A7B3E2421A5}" srcOrd="0" destOrd="0" presId="urn:microsoft.com/office/officeart/2005/8/layout/lProcess2"/>
    <dgm:cxn modelId="{BCDB24BD-E048-4E39-B0E3-374A717613D4}" srcId="{EDA3C08A-B89A-4362-BFD3-BE9C4C766561}" destId="{9C71D4CD-BE83-49C5-BB30-07B94A66A382}" srcOrd="0" destOrd="0" parTransId="{9553B296-D823-46C3-9971-7272E3C80E4F}" sibTransId="{81F49454-37C0-4957-A114-1BCB511BBFF5}"/>
    <dgm:cxn modelId="{24480208-0613-460F-ADBA-9105401DDBD8}" srcId="{9C71D4CD-BE83-49C5-BB30-07B94A66A382}" destId="{0E78779D-0A27-4115-9015-F1BB481FD320}" srcOrd="1" destOrd="0" parTransId="{C5572B53-78CD-4E4C-A898-39BFCA617BBC}" sibTransId="{35F53BD1-205E-49DD-8497-EE0E071E1E82}"/>
    <dgm:cxn modelId="{88B7CFD9-8134-48DA-A703-7C8CF3CA9870}" type="presOf" srcId="{9C71D4CD-BE83-49C5-BB30-07B94A66A382}" destId="{07B159F4-D0AD-495B-AC1C-7C8189F15851}" srcOrd="1" destOrd="0" presId="urn:microsoft.com/office/officeart/2005/8/layout/lProcess2"/>
    <dgm:cxn modelId="{C917583D-E438-4381-B61C-F9723FC3C011}" srcId="{9C71D4CD-BE83-49C5-BB30-07B94A66A382}" destId="{1EF6AF00-CA4B-459D-9C05-ED3C9D991979}" srcOrd="0" destOrd="0" parTransId="{D0574991-CEE0-46BD-95BF-ACFECA6EDDC1}" sibTransId="{8F5BE84D-1FE3-42A4-A39D-FDD66B302405}"/>
    <dgm:cxn modelId="{37FFDC7E-95BD-4B1D-A72E-8142BB2F4314}" srcId="{9C71D4CD-BE83-49C5-BB30-07B94A66A382}" destId="{A45275A0-3643-4137-B13E-90D356443F13}" srcOrd="2" destOrd="0" parTransId="{FF0F3DCD-EB58-4288-AB0F-0C50CD623C1C}" sibTransId="{6B41D2FA-27DB-4426-8036-87B02BC6EC27}"/>
    <dgm:cxn modelId="{21932908-E3B6-4613-B43D-C35F2D1783E4}" type="presOf" srcId="{9C71D4CD-BE83-49C5-BB30-07B94A66A382}" destId="{CD273301-B6C9-45E5-A96F-788679B3D022}" srcOrd="0" destOrd="0" presId="urn:microsoft.com/office/officeart/2005/8/layout/lProcess2"/>
    <dgm:cxn modelId="{FF49BF63-44DC-4323-A1C0-3A321E2950B4}" type="presOf" srcId="{EDA3C08A-B89A-4362-BFD3-BE9C4C766561}" destId="{2B63FAF3-07AD-4E9D-BB64-18639B7DD93E}" srcOrd="0" destOrd="0" presId="urn:microsoft.com/office/officeart/2005/8/layout/lProcess2"/>
    <dgm:cxn modelId="{71313A74-B0D5-4689-A6A9-BEB1A15792DA}" type="presOf" srcId="{1EF6AF00-CA4B-459D-9C05-ED3C9D991979}" destId="{16B9272A-74DB-4594-B46A-895D189F57C2}" srcOrd="0" destOrd="0" presId="urn:microsoft.com/office/officeart/2005/8/layout/lProcess2"/>
    <dgm:cxn modelId="{D7A094D9-C5FB-4189-8BBB-AA03A1C1F53B}" type="presOf" srcId="{0E78779D-0A27-4115-9015-F1BB481FD320}" destId="{1ABC8E87-069C-4395-AFCC-8F2CD05D7287}" srcOrd="0" destOrd="0" presId="urn:microsoft.com/office/officeart/2005/8/layout/lProcess2"/>
    <dgm:cxn modelId="{F6712259-0DBD-4AA2-B951-C79D12B63FB1}" type="presParOf" srcId="{2B63FAF3-07AD-4E9D-BB64-18639B7DD93E}" destId="{83C5671A-8190-4CD0-ABE7-1FBDC550430E}" srcOrd="0" destOrd="0" presId="urn:microsoft.com/office/officeart/2005/8/layout/lProcess2"/>
    <dgm:cxn modelId="{4A99F6CB-51DD-4F48-A4B9-AF7C44A79B82}" type="presParOf" srcId="{83C5671A-8190-4CD0-ABE7-1FBDC550430E}" destId="{CD273301-B6C9-45E5-A96F-788679B3D022}" srcOrd="0" destOrd="0" presId="urn:microsoft.com/office/officeart/2005/8/layout/lProcess2"/>
    <dgm:cxn modelId="{9EF1C564-5E16-4A0C-B98E-644FE52FF09F}" type="presParOf" srcId="{83C5671A-8190-4CD0-ABE7-1FBDC550430E}" destId="{07B159F4-D0AD-495B-AC1C-7C8189F15851}" srcOrd="1" destOrd="0" presId="urn:microsoft.com/office/officeart/2005/8/layout/lProcess2"/>
    <dgm:cxn modelId="{CA989AD2-E385-4AD1-B8EE-81D9B7F508D9}" type="presParOf" srcId="{83C5671A-8190-4CD0-ABE7-1FBDC550430E}" destId="{A0FC0EBC-7690-468C-B965-C1522C2F482C}" srcOrd="2" destOrd="0" presId="urn:microsoft.com/office/officeart/2005/8/layout/lProcess2"/>
    <dgm:cxn modelId="{75DA3E87-D439-4512-B104-D0F90985731A}" type="presParOf" srcId="{A0FC0EBC-7690-468C-B965-C1522C2F482C}" destId="{770B1FB3-8A2B-4E57-8C0C-901DB4072914}" srcOrd="0" destOrd="0" presId="urn:microsoft.com/office/officeart/2005/8/layout/lProcess2"/>
    <dgm:cxn modelId="{7881FC3F-9216-442C-9334-69D354331E4E}" type="presParOf" srcId="{770B1FB3-8A2B-4E57-8C0C-901DB4072914}" destId="{16B9272A-74DB-4594-B46A-895D189F57C2}" srcOrd="0" destOrd="0" presId="urn:microsoft.com/office/officeart/2005/8/layout/lProcess2"/>
    <dgm:cxn modelId="{4881A142-55EF-4A5F-A577-A69F821DBB6C}" type="presParOf" srcId="{770B1FB3-8A2B-4E57-8C0C-901DB4072914}" destId="{D70AD09B-277D-41DC-AEA0-4A59F9C6680A}" srcOrd="1" destOrd="0" presId="urn:microsoft.com/office/officeart/2005/8/layout/lProcess2"/>
    <dgm:cxn modelId="{FE5CCDA6-3102-4F3F-8F3B-5ABCF2DA7C65}" type="presParOf" srcId="{770B1FB3-8A2B-4E57-8C0C-901DB4072914}" destId="{1ABC8E87-069C-4395-AFCC-8F2CD05D7287}" srcOrd="2" destOrd="0" presId="urn:microsoft.com/office/officeart/2005/8/layout/lProcess2"/>
    <dgm:cxn modelId="{ACCDED25-59BA-45A8-AF9A-2BF0078FCA57}" type="presParOf" srcId="{770B1FB3-8A2B-4E57-8C0C-901DB4072914}" destId="{CE48A13F-2AD2-4F11-99B8-15D1B5E888DA}" srcOrd="3" destOrd="0" presId="urn:microsoft.com/office/officeart/2005/8/layout/lProcess2"/>
    <dgm:cxn modelId="{B8FD2500-7B36-48F6-B01A-B7F4D143B8A2}" type="presParOf" srcId="{770B1FB3-8A2B-4E57-8C0C-901DB4072914}" destId="{6BD59BC1-1DCB-46B2-A435-9A7B3E2421A5}" srcOrd="4" destOrd="0" presId="urn:microsoft.com/office/officeart/2005/8/layout/l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158BEA6-6EB4-4985-8498-14C0CF6A48A8}"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42B64C2-65CB-40B1-A6B2-79B06E026CC2}">
      <dgm:prSet/>
      <dgm:spPr/>
      <dgm:t>
        <a:bodyPr/>
        <a:lstStyle/>
        <a:p>
          <a:r>
            <a:rPr lang="en-US" b="1" dirty="0"/>
            <a:t>The End of “Might Makes Right”</a:t>
          </a:r>
          <a:endParaRPr lang="en-US" dirty="0"/>
        </a:p>
      </dgm:t>
    </dgm:pt>
    <dgm:pt modelId="{02659A72-1055-4D68-9FF7-DE3B694D6250}" type="parTrans" cxnId="{8BEB3656-0176-4666-94B4-140A4B5004E3}">
      <dgm:prSet/>
      <dgm:spPr/>
      <dgm:t>
        <a:bodyPr/>
        <a:lstStyle/>
        <a:p>
          <a:endParaRPr lang="en-US"/>
        </a:p>
      </dgm:t>
    </dgm:pt>
    <dgm:pt modelId="{5DF3F8B2-E720-4B28-AD1C-160AC8DB1EC9}" type="sibTrans" cxnId="{8BEB3656-0176-4666-94B4-140A4B5004E3}">
      <dgm:prSet/>
      <dgm:spPr/>
      <dgm:t>
        <a:bodyPr/>
        <a:lstStyle/>
        <a:p>
          <a:endParaRPr lang="en-US"/>
        </a:p>
      </dgm:t>
    </dgm:pt>
    <dgm:pt modelId="{24E1D25B-917B-4C89-86A6-B1515838F58B}">
      <dgm:prSet/>
      <dgm:spPr/>
      <dgm:t>
        <a:bodyPr/>
        <a:lstStyle/>
        <a:p>
          <a:r>
            <a:rPr lang="en-US" b="1" dirty="0"/>
            <a:t>Revelation 13:10 </a:t>
          </a:r>
          <a:r>
            <a:rPr lang="en-US" dirty="0"/>
            <a:t> If anyone </a:t>
          </a:r>
          <a:r>
            <a:rPr lang="en-US" i="0" dirty="0"/>
            <a:t>is</a:t>
          </a:r>
          <a:r>
            <a:rPr lang="en-US" i="1" dirty="0"/>
            <a:t> </a:t>
          </a:r>
          <a:r>
            <a:rPr lang="en-US" dirty="0"/>
            <a:t>for captivity, to captivity he goes; if anyone kills with the sword, with the sword he must be killed. </a:t>
          </a:r>
        </a:p>
      </dgm:t>
    </dgm:pt>
    <dgm:pt modelId="{C96EF205-D5ED-4ACF-A40B-65BB1AAF8297}" type="parTrans" cxnId="{FAE10563-9E04-443B-989C-3D48837D44A9}">
      <dgm:prSet/>
      <dgm:spPr/>
      <dgm:t>
        <a:bodyPr/>
        <a:lstStyle/>
        <a:p>
          <a:endParaRPr lang="en-US"/>
        </a:p>
      </dgm:t>
    </dgm:pt>
    <dgm:pt modelId="{66B52BC2-7A76-45B9-A45A-918A56217A87}" type="sibTrans" cxnId="{FAE10563-9E04-443B-989C-3D48837D44A9}">
      <dgm:prSet/>
      <dgm:spPr/>
      <dgm:t>
        <a:bodyPr/>
        <a:lstStyle/>
        <a:p>
          <a:endParaRPr lang="en-US"/>
        </a:p>
      </dgm:t>
    </dgm:pt>
    <dgm:pt modelId="{A0F5652A-046F-48DC-B8E0-14DB4C627C76}">
      <dgm:prSet/>
      <dgm:spPr/>
      <dgm:t>
        <a:bodyPr/>
        <a:lstStyle/>
        <a:p>
          <a:r>
            <a:rPr lang="en-US" b="1" dirty="0"/>
            <a:t>Matthew 26:52-53 </a:t>
          </a:r>
          <a:r>
            <a:rPr lang="en-US" dirty="0"/>
            <a:t>Jesus said to him, "Put your sword back into its place; for all those who take up the sword shall perish by the sword.”</a:t>
          </a:r>
        </a:p>
      </dgm:t>
    </dgm:pt>
    <dgm:pt modelId="{F911CEBA-A7A3-431D-92CD-6DAFA08AA57A}" type="parTrans" cxnId="{8BCBB692-3CB4-4FBB-BF9C-33C2BA110176}">
      <dgm:prSet/>
      <dgm:spPr/>
      <dgm:t>
        <a:bodyPr/>
        <a:lstStyle/>
        <a:p>
          <a:endParaRPr lang="en-US"/>
        </a:p>
      </dgm:t>
    </dgm:pt>
    <dgm:pt modelId="{42139931-A229-4E37-9ADB-E084AE08FC6A}" type="sibTrans" cxnId="{8BCBB692-3CB4-4FBB-BF9C-33C2BA110176}">
      <dgm:prSet/>
      <dgm:spPr/>
      <dgm:t>
        <a:bodyPr/>
        <a:lstStyle/>
        <a:p>
          <a:endParaRPr lang="en-US"/>
        </a:p>
      </dgm:t>
    </dgm:pt>
    <dgm:pt modelId="{DC51083C-139D-44C2-B455-0AB96C70A87F}" type="pres">
      <dgm:prSet presAssocID="{4158BEA6-6EB4-4985-8498-14C0CF6A48A8}" presName="theList" presStyleCnt="0">
        <dgm:presLayoutVars>
          <dgm:dir/>
          <dgm:animLvl val="lvl"/>
          <dgm:resizeHandles val="exact"/>
        </dgm:presLayoutVars>
      </dgm:prSet>
      <dgm:spPr/>
    </dgm:pt>
    <dgm:pt modelId="{EF314946-ECE5-459C-A9D1-BF29973EBDBA}" type="pres">
      <dgm:prSet presAssocID="{542B64C2-65CB-40B1-A6B2-79B06E026CC2}" presName="compNode" presStyleCnt="0"/>
      <dgm:spPr/>
    </dgm:pt>
    <dgm:pt modelId="{ECC2FDF1-E90B-492E-B152-8E581DDA3CD8}" type="pres">
      <dgm:prSet presAssocID="{542B64C2-65CB-40B1-A6B2-79B06E026CC2}" presName="aNode" presStyleLbl="bgShp" presStyleIdx="0" presStyleCnt="1"/>
      <dgm:spPr/>
    </dgm:pt>
    <dgm:pt modelId="{59EBF22D-4D10-4DA1-938A-2197F1E9A707}" type="pres">
      <dgm:prSet presAssocID="{542B64C2-65CB-40B1-A6B2-79B06E026CC2}" presName="textNode" presStyleLbl="bgShp" presStyleIdx="0" presStyleCnt="1"/>
      <dgm:spPr/>
    </dgm:pt>
    <dgm:pt modelId="{E4AAF9C0-30EA-4A2B-9D7E-0EC9C5B2E06D}" type="pres">
      <dgm:prSet presAssocID="{542B64C2-65CB-40B1-A6B2-79B06E026CC2}" presName="compChildNode" presStyleCnt="0"/>
      <dgm:spPr/>
    </dgm:pt>
    <dgm:pt modelId="{5760DCCC-BAC6-4539-9CE6-79C13925C2DA}" type="pres">
      <dgm:prSet presAssocID="{542B64C2-65CB-40B1-A6B2-79B06E026CC2}" presName="theInnerList" presStyleCnt="0"/>
      <dgm:spPr/>
    </dgm:pt>
    <dgm:pt modelId="{E23083AA-ADA4-4E9E-A98F-DD4436E2DF65}" type="pres">
      <dgm:prSet presAssocID="{24E1D25B-917B-4C89-86A6-B1515838F58B}" presName="childNode" presStyleLbl="node1" presStyleIdx="0" presStyleCnt="2">
        <dgm:presLayoutVars>
          <dgm:bulletEnabled val="1"/>
        </dgm:presLayoutVars>
      </dgm:prSet>
      <dgm:spPr/>
    </dgm:pt>
    <dgm:pt modelId="{56F4358D-D2B1-4579-BEAB-F7B8AEA2E38F}" type="pres">
      <dgm:prSet presAssocID="{24E1D25B-917B-4C89-86A6-B1515838F58B}" presName="aSpace2" presStyleCnt="0"/>
      <dgm:spPr/>
    </dgm:pt>
    <dgm:pt modelId="{3B327D20-800D-45F5-9348-DB2F97A2FDEF}" type="pres">
      <dgm:prSet presAssocID="{A0F5652A-046F-48DC-B8E0-14DB4C627C76}" presName="childNode" presStyleLbl="node1" presStyleIdx="1" presStyleCnt="2">
        <dgm:presLayoutVars>
          <dgm:bulletEnabled val="1"/>
        </dgm:presLayoutVars>
      </dgm:prSet>
      <dgm:spPr/>
    </dgm:pt>
  </dgm:ptLst>
  <dgm:cxnLst>
    <dgm:cxn modelId="{8BEB3656-0176-4666-94B4-140A4B5004E3}" srcId="{4158BEA6-6EB4-4985-8498-14C0CF6A48A8}" destId="{542B64C2-65CB-40B1-A6B2-79B06E026CC2}" srcOrd="0" destOrd="0" parTransId="{02659A72-1055-4D68-9FF7-DE3B694D6250}" sibTransId="{5DF3F8B2-E720-4B28-AD1C-160AC8DB1EC9}"/>
    <dgm:cxn modelId="{92594D56-78C1-44A5-9689-9C63B070C81C}" type="presOf" srcId="{542B64C2-65CB-40B1-A6B2-79B06E026CC2}" destId="{59EBF22D-4D10-4DA1-938A-2197F1E9A707}" srcOrd="1" destOrd="0" presId="urn:microsoft.com/office/officeart/2005/8/layout/lProcess2"/>
    <dgm:cxn modelId="{68BC2487-E7CF-4B45-9864-2800BBFE398D}" type="presOf" srcId="{4158BEA6-6EB4-4985-8498-14C0CF6A48A8}" destId="{DC51083C-139D-44C2-B455-0AB96C70A87F}" srcOrd="0" destOrd="0" presId="urn:microsoft.com/office/officeart/2005/8/layout/lProcess2"/>
    <dgm:cxn modelId="{8BCBB692-3CB4-4FBB-BF9C-33C2BA110176}" srcId="{542B64C2-65CB-40B1-A6B2-79B06E026CC2}" destId="{A0F5652A-046F-48DC-B8E0-14DB4C627C76}" srcOrd="1" destOrd="0" parTransId="{F911CEBA-A7A3-431D-92CD-6DAFA08AA57A}" sibTransId="{42139931-A229-4E37-9ADB-E084AE08FC6A}"/>
    <dgm:cxn modelId="{D31DF81A-8D2B-47AF-B9C0-8D63F2A5103B}" type="presOf" srcId="{542B64C2-65CB-40B1-A6B2-79B06E026CC2}" destId="{ECC2FDF1-E90B-492E-B152-8E581DDA3CD8}" srcOrd="0" destOrd="0" presId="urn:microsoft.com/office/officeart/2005/8/layout/lProcess2"/>
    <dgm:cxn modelId="{C646E234-401F-4AAD-83E7-94DF62B74ED3}" type="presOf" srcId="{24E1D25B-917B-4C89-86A6-B1515838F58B}" destId="{E23083AA-ADA4-4E9E-A98F-DD4436E2DF65}" srcOrd="0" destOrd="0" presId="urn:microsoft.com/office/officeart/2005/8/layout/lProcess2"/>
    <dgm:cxn modelId="{5AEA5CA9-91FE-45FC-970D-506727F9BBD1}" type="presOf" srcId="{A0F5652A-046F-48DC-B8E0-14DB4C627C76}" destId="{3B327D20-800D-45F5-9348-DB2F97A2FDEF}" srcOrd="0" destOrd="0" presId="urn:microsoft.com/office/officeart/2005/8/layout/lProcess2"/>
    <dgm:cxn modelId="{FAE10563-9E04-443B-989C-3D48837D44A9}" srcId="{542B64C2-65CB-40B1-A6B2-79B06E026CC2}" destId="{24E1D25B-917B-4C89-86A6-B1515838F58B}" srcOrd="0" destOrd="0" parTransId="{C96EF205-D5ED-4ACF-A40B-65BB1AAF8297}" sibTransId="{66B52BC2-7A76-45B9-A45A-918A56217A87}"/>
    <dgm:cxn modelId="{59DC1E79-EE92-4177-AFAD-5E42335F02A0}" type="presParOf" srcId="{DC51083C-139D-44C2-B455-0AB96C70A87F}" destId="{EF314946-ECE5-459C-A9D1-BF29973EBDBA}" srcOrd="0" destOrd="0" presId="urn:microsoft.com/office/officeart/2005/8/layout/lProcess2"/>
    <dgm:cxn modelId="{513D47C0-E15A-4CD9-AE15-C498A0C59B75}" type="presParOf" srcId="{EF314946-ECE5-459C-A9D1-BF29973EBDBA}" destId="{ECC2FDF1-E90B-492E-B152-8E581DDA3CD8}" srcOrd="0" destOrd="0" presId="urn:microsoft.com/office/officeart/2005/8/layout/lProcess2"/>
    <dgm:cxn modelId="{F7D84D54-90A4-4378-AEB9-212243D41A09}" type="presParOf" srcId="{EF314946-ECE5-459C-A9D1-BF29973EBDBA}" destId="{59EBF22D-4D10-4DA1-938A-2197F1E9A707}" srcOrd="1" destOrd="0" presId="urn:microsoft.com/office/officeart/2005/8/layout/lProcess2"/>
    <dgm:cxn modelId="{C7DDCE44-2BC3-4CF4-B556-39F605D0BB11}" type="presParOf" srcId="{EF314946-ECE5-459C-A9D1-BF29973EBDBA}" destId="{E4AAF9C0-30EA-4A2B-9D7E-0EC9C5B2E06D}" srcOrd="2" destOrd="0" presId="urn:microsoft.com/office/officeart/2005/8/layout/lProcess2"/>
    <dgm:cxn modelId="{A0D70DC7-5871-4739-A61C-4E5C07E59D3E}" type="presParOf" srcId="{E4AAF9C0-30EA-4A2B-9D7E-0EC9C5B2E06D}" destId="{5760DCCC-BAC6-4539-9CE6-79C13925C2DA}" srcOrd="0" destOrd="0" presId="urn:microsoft.com/office/officeart/2005/8/layout/lProcess2"/>
    <dgm:cxn modelId="{7939478F-70BE-44D3-B6ED-13637715D697}" type="presParOf" srcId="{5760DCCC-BAC6-4539-9CE6-79C13925C2DA}" destId="{E23083AA-ADA4-4E9E-A98F-DD4436E2DF65}" srcOrd="0" destOrd="0" presId="urn:microsoft.com/office/officeart/2005/8/layout/lProcess2"/>
    <dgm:cxn modelId="{1B159A80-1AB6-4E62-A57F-269FF116427C}" type="presParOf" srcId="{5760DCCC-BAC6-4539-9CE6-79C13925C2DA}" destId="{56F4358D-D2B1-4579-BEAB-F7B8AEA2E38F}" srcOrd="1" destOrd="0" presId="urn:microsoft.com/office/officeart/2005/8/layout/lProcess2"/>
    <dgm:cxn modelId="{85901A65-BFDF-4F67-ADE4-E8EF19040113}" type="presParOf" srcId="{5760DCCC-BAC6-4539-9CE6-79C13925C2DA}" destId="{3B327D20-800D-45F5-9348-DB2F97A2FDEF}"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CA80D5C-E50B-4BB1-93A4-BCBB97F5AB6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4E50FD24-D11E-41AD-94E0-EC9E40303684}">
      <dgm:prSet phldrT="[Text]"/>
      <dgm:spPr/>
      <dgm:t>
        <a:bodyPr/>
        <a:lstStyle/>
        <a:p>
          <a:r>
            <a:rPr lang="en-US" dirty="0"/>
            <a:t>President Reagan 5/15/81</a:t>
          </a:r>
        </a:p>
      </dgm:t>
    </dgm:pt>
    <dgm:pt modelId="{3AE6DE1E-3EC3-4D59-B8B5-2AB045B830FE}" type="parTrans" cxnId="{F242BA55-780F-41CC-9504-98D84FDDF65F}">
      <dgm:prSet/>
      <dgm:spPr/>
      <dgm:t>
        <a:bodyPr/>
        <a:lstStyle/>
        <a:p>
          <a:endParaRPr lang="en-US"/>
        </a:p>
      </dgm:t>
    </dgm:pt>
    <dgm:pt modelId="{8F2EDF84-2F90-42A9-B841-39106558E57E}" type="sibTrans" cxnId="{F242BA55-780F-41CC-9504-98D84FDDF65F}">
      <dgm:prSet/>
      <dgm:spPr/>
      <dgm:t>
        <a:bodyPr/>
        <a:lstStyle/>
        <a:p>
          <a:endParaRPr lang="en-US"/>
        </a:p>
      </dgm:t>
    </dgm:pt>
    <dgm:pt modelId="{038DA381-39D4-4A01-A7F6-8B60E4CDB3CD}">
      <dgm:prSet phldrT="[Text]"/>
      <dgm:spPr/>
      <dgm:t>
        <a:bodyPr/>
        <a:lstStyle/>
        <a:p>
          <a:r>
            <a:rPr lang="en-US" dirty="0"/>
            <a:t>Sometimes I wonder if we’re destined to witness Armageddon</a:t>
          </a:r>
        </a:p>
      </dgm:t>
    </dgm:pt>
    <dgm:pt modelId="{2C5169DE-A0FF-434C-B079-29DE3B65C6CA}" type="parTrans" cxnId="{1828CA27-3568-4030-80D2-DEB9E34122CE}">
      <dgm:prSet/>
      <dgm:spPr/>
      <dgm:t>
        <a:bodyPr/>
        <a:lstStyle/>
        <a:p>
          <a:endParaRPr lang="en-US"/>
        </a:p>
      </dgm:t>
    </dgm:pt>
    <dgm:pt modelId="{DE4D6AD4-E0E6-4976-911A-88AD108E091F}" type="sibTrans" cxnId="{1828CA27-3568-4030-80D2-DEB9E34122CE}">
      <dgm:prSet/>
      <dgm:spPr/>
      <dgm:t>
        <a:bodyPr/>
        <a:lstStyle/>
        <a:p>
          <a:endParaRPr lang="en-US"/>
        </a:p>
      </dgm:t>
    </dgm:pt>
    <dgm:pt modelId="{D432F4CE-D665-4F04-9D3A-1365342BF7AB}">
      <dgm:prSet phldrT="[Text]"/>
      <dgm:spPr/>
      <dgm:t>
        <a:bodyPr/>
        <a:lstStyle/>
        <a:p>
          <a:r>
            <a:rPr lang="en-US" dirty="0"/>
            <a:t>President Reagan 6/7/81</a:t>
          </a:r>
        </a:p>
      </dgm:t>
    </dgm:pt>
    <dgm:pt modelId="{478E9820-06E8-4CBD-B842-CD3B40B7986B}" type="parTrans" cxnId="{3E4C036B-20AE-468C-991D-B63B53DFF54F}">
      <dgm:prSet/>
      <dgm:spPr/>
      <dgm:t>
        <a:bodyPr/>
        <a:lstStyle/>
        <a:p>
          <a:endParaRPr lang="en-US"/>
        </a:p>
      </dgm:t>
    </dgm:pt>
    <dgm:pt modelId="{93F33C72-4C1C-40E3-BF26-074BFF59AF61}" type="sibTrans" cxnId="{3E4C036B-20AE-468C-991D-B63B53DFF54F}">
      <dgm:prSet/>
      <dgm:spPr/>
      <dgm:t>
        <a:bodyPr/>
        <a:lstStyle/>
        <a:p>
          <a:endParaRPr lang="en-US"/>
        </a:p>
      </dgm:t>
    </dgm:pt>
    <dgm:pt modelId="{9C5AE937-0400-4BCA-989A-CCF74E745A37}">
      <dgm:prSet phldrT="[Text]"/>
      <dgm:spPr/>
      <dgm:t>
        <a:bodyPr/>
        <a:lstStyle/>
        <a:p>
          <a:r>
            <a:rPr lang="en-US" dirty="0"/>
            <a:t>I swear I believe Armageddon is near.</a:t>
          </a:r>
        </a:p>
      </dgm:t>
    </dgm:pt>
    <dgm:pt modelId="{0868BC55-E0BD-4382-865F-0A0610D387BB}" type="parTrans" cxnId="{0C6804FC-8F0C-44F9-AC15-7EF1E83B52B1}">
      <dgm:prSet/>
      <dgm:spPr/>
      <dgm:t>
        <a:bodyPr/>
        <a:lstStyle/>
        <a:p>
          <a:endParaRPr lang="en-US"/>
        </a:p>
      </dgm:t>
    </dgm:pt>
    <dgm:pt modelId="{A34A46AE-FC38-4433-ADCB-BE3840DE52FB}" type="sibTrans" cxnId="{0C6804FC-8F0C-44F9-AC15-7EF1E83B52B1}">
      <dgm:prSet/>
      <dgm:spPr/>
      <dgm:t>
        <a:bodyPr/>
        <a:lstStyle/>
        <a:p>
          <a:endParaRPr lang="en-US"/>
        </a:p>
      </dgm:t>
    </dgm:pt>
    <dgm:pt modelId="{C84853DE-84CC-4BD5-9716-9F95C5C41A34}">
      <dgm:prSet phldrT="[Text]"/>
      <dgm:spPr/>
      <dgm:t>
        <a:bodyPr/>
        <a:lstStyle/>
        <a:p>
          <a:r>
            <a:rPr lang="en-US" dirty="0"/>
            <a:t>Napoleon</a:t>
          </a:r>
        </a:p>
      </dgm:t>
    </dgm:pt>
    <dgm:pt modelId="{5DD717EE-DB7A-4246-8BC0-A7C21FD067B8}" type="parTrans" cxnId="{45F7E905-E687-4C7B-9DB9-5C3B7114227E}">
      <dgm:prSet/>
      <dgm:spPr/>
      <dgm:t>
        <a:bodyPr/>
        <a:lstStyle/>
        <a:p>
          <a:endParaRPr lang="en-US"/>
        </a:p>
      </dgm:t>
    </dgm:pt>
    <dgm:pt modelId="{079148F3-A7C7-43C7-9AE1-BABE1F145085}" type="sibTrans" cxnId="{45F7E905-E687-4C7B-9DB9-5C3B7114227E}">
      <dgm:prSet/>
      <dgm:spPr/>
      <dgm:t>
        <a:bodyPr/>
        <a:lstStyle/>
        <a:p>
          <a:endParaRPr lang="en-US"/>
        </a:p>
      </dgm:t>
    </dgm:pt>
    <dgm:pt modelId="{9F0A3A6F-1A45-451D-AEAF-E907DEDA7C43}">
      <dgm:prSet phldrT="[Text]"/>
      <dgm:spPr/>
      <dgm:t>
        <a:bodyPr/>
        <a:lstStyle/>
        <a:p>
          <a:r>
            <a:rPr lang="en-US" dirty="0"/>
            <a:t>The nations of the world could maneuver  their forces on this vast plane…the most natural battlefield.</a:t>
          </a:r>
        </a:p>
      </dgm:t>
    </dgm:pt>
    <dgm:pt modelId="{EA2F5CB2-0BBE-4727-B87C-F0D430F7FC71}" type="parTrans" cxnId="{E5F2D0AD-681B-40A1-B05C-1C358E4EA044}">
      <dgm:prSet/>
      <dgm:spPr/>
      <dgm:t>
        <a:bodyPr/>
        <a:lstStyle/>
        <a:p>
          <a:endParaRPr lang="en-US"/>
        </a:p>
      </dgm:t>
    </dgm:pt>
    <dgm:pt modelId="{3E1D0916-77C5-49F3-A4DE-467517E5D398}" type="sibTrans" cxnId="{E5F2D0AD-681B-40A1-B05C-1C358E4EA044}">
      <dgm:prSet/>
      <dgm:spPr/>
      <dgm:t>
        <a:bodyPr/>
        <a:lstStyle/>
        <a:p>
          <a:endParaRPr lang="en-US"/>
        </a:p>
      </dgm:t>
    </dgm:pt>
    <dgm:pt modelId="{5EA293CD-F451-4E2C-B8EF-FF6857A41623}" type="pres">
      <dgm:prSet presAssocID="{0CA80D5C-E50B-4BB1-93A4-BCBB97F5AB67}" presName="Name0" presStyleCnt="0">
        <dgm:presLayoutVars>
          <dgm:dir/>
          <dgm:animLvl val="lvl"/>
          <dgm:resizeHandles val="exact"/>
        </dgm:presLayoutVars>
      </dgm:prSet>
      <dgm:spPr/>
    </dgm:pt>
    <dgm:pt modelId="{EC5F1D4C-1420-4489-8BD3-A97D4AB96444}" type="pres">
      <dgm:prSet presAssocID="{4E50FD24-D11E-41AD-94E0-EC9E40303684}" presName="composite" presStyleCnt="0"/>
      <dgm:spPr/>
    </dgm:pt>
    <dgm:pt modelId="{862A60E8-75A0-4F96-AA14-F3D91B3F2322}" type="pres">
      <dgm:prSet presAssocID="{4E50FD24-D11E-41AD-94E0-EC9E40303684}" presName="parTx" presStyleLbl="alignNode1" presStyleIdx="0" presStyleCnt="3">
        <dgm:presLayoutVars>
          <dgm:chMax val="0"/>
          <dgm:chPref val="0"/>
          <dgm:bulletEnabled val="1"/>
        </dgm:presLayoutVars>
      </dgm:prSet>
      <dgm:spPr/>
    </dgm:pt>
    <dgm:pt modelId="{354121F4-9C1A-40B5-A923-29DEB3D5EAD1}" type="pres">
      <dgm:prSet presAssocID="{4E50FD24-D11E-41AD-94E0-EC9E40303684}" presName="desTx" presStyleLbl="alignAccFollowNode1" presStyleIdx="0" presStyleCnt="3">
        <dgm:presLayoutVars>
          <dgm:bulletEnabled val="1"/>
        </dgm:presLayoutVars>
      </dgm:prSet>
      <dgm:spPr/>
    </dgm:pt>
    <dgm:pt modelId="{8DFAA024-A449-46D4-917C-482E24BA28A8}" type="pres">
      <dgm:prSet presAssocID="{8F2EDF84-2F90-42A9-B841-39106558E57E}" presName="space" presStyleCnt="0"/>
      <dgm:spPr/>
    </dgm:pt>
    <dgm:pt modelId="{995015C4-5DDD-4FC1-AAF9-A52DE67A588F}" type="pres">
      <dgm:prSet presAssocID="{D432F4CE-D665-4F04-9D3A-1365342BF7AB}" presName="composite" presStyleCnt="0"/>
      <dgm:spPr/>
    </dgm:pt>
    <dgm:pt modelId="{85780A46-DAD6-453B-AC77-D6ACD42569EE}" type="pres">
      <dgm:prSet presAssocID="{D432F4CE-D665-4F04-9D3A-1365342BF7AB}" presName="parTx" presStyleLbl="alignNode1" presStyleIdx="1" presStyleCnt="3">
        <dgm:presLayoutVars>
          <dgm:chMax val="0"/>
          <dgm:chPref val="0"/>
          <dgm:bulletEnabled val="1"/>
        </dgm:presLayoutVars>
      </dgm:prSet>
      <dgm:spPr/>
    </dgm:pt>
    <dgm:pt modelId="{623FFB13-70C1-42E9-A771-15C949935551}" type="pres">
      <dgm:prSet presAssocID="{D432F4CE-D665-4F04-9D3A-1365342BF7AB}" presName="desTx" presStyleLbl="alignAccFollowNode1" presStyleIdx="1" presStyleCnt="3">
        <dgm:presLayoutVars>
          <dgm:bulletEnabled val="1"/>
        </dgm:presLayoutVars>
      </dgm:prSet>
      <dgm:spPr/>
    </dgm:pt>
    <dgm:pt modelId="{03260469-35C1-4436-BD46-6DA305B299B5}" type="pres">
      <dgm:prSet presAssocID="{93F33C72-4C1C-40E3-BF26-074BFF59AF61}" presName="space" presStyleCnt="0"/>
      <dgm:spPr/>
    </dgm:pt>
    <dgm:pt modelId="{1605F250-A232-4D30-888A-9EF8154DF196}" type="pres">
      <dgm:prSet presAssocID="{C84853DE-84CC-4BD5-9716-9F95C5C41A34}" presName="composite" presStyleCnt="0"/>
      <dgm:spPr/>
    </dgm:pt>
    <dgm:pt modelId="{08A0F0B2-EC01-4A6E-984A-27E316D5AC28}" type="pres">
      <dgm:prSet presAssocID="{C84853DE-84CC-4BD5-9716-9F95C5C41A34}" presName="parTx" presStyleLbl="alignNode1" presStyleIdx="2" presStyleCnt="3">
        <dgm:presLayoutVars>
          <dgm:chMax val="0"/>
          <dgm:chPref val="0"/>
          <dgm:bulletEnabled val="1"/>
        </dgm:presLayoutVars>
      </dgm:prSet>
      <dgm:spPr/>
    </dgm:pt>
    <dgm:pt modelId="{32A1D5BA-5146-4A38-B3B2-FFF944FD0DDE}" type="pres">
      <dgm:prSet presAssocID="{C84853DE-84CC-4BD5-9716-9F95C5C41A34}" presName="desTx" presStyleLbl="alignAccFollowNode1" presStyleIdx="2" presStyleCnt="3">
        <dgm:presLayoutVars>
          <dgm:bulletEnabled val="1"/>
        </dgm:presLayoutVars>
      </dgm:prSet>
      <dgm:spPr/>
    </dgm:pt>
  </dgm:ptLst>
  <dgm:cxnLst>
    <dgm:cxn modelId="{0C6804FC-8F0C-44F9-AC15-7EF1E83B52B1}" srcId="{D432F4CE-D665-4F04-9D3A-1365342BF7AB}" destId="{9C5AE937-0400-4BCA-989A-CCF74E745A37}" srcOrd="0" destOrd="0" parTransId="{0868BC55-E0BD-4382-865F-0A0610D387BB}" sibTransId="{A34A46AE-FC38-4433-ADCB-BE3840DE52FB}"/>
    <dgm:cxn modelId="{E5F2D0AD-681B-40A1-B05C-1C358E4EA044}" srcId="{C84853DE-84CC-4BD5-9716-9F95C5C41A34}" destId="{9F0A3A6F-1A45-451D-AEAF-E907DEDA7C43}" srcOrd="0" destOrd="0" parTransId="{EA2F5CB2-0BBE-4727-B87C-F0D430F7FC71}" sibTransId="{3E1D0916-77C5-49F3-A4DE-467517E5D398}"/>
    <dgm:cxn modelId="{DC0815BF-F4C3-41B0-8396-C09248587D7F}" type="presOf" srcId="{4E50FD24-D11E-41AD-94E0-EC9E40303684}" destId="{862A60E8-75A0-4F96-AA14-F3D91B3F2322}" srcOrd="0" destOrd="0" presId="urn:microsoft.com/office/officeart/2005/8/layout/hList1"/>
    <dgm:cxn modelId="{1F1A46D5-86EF-4A8C-84B1-84D02A8E1056}" type="presOf" srcId="{D432F4CE-D665-4F04-9D3A-1365342BF7AB}" destId="{85780A46-DAD6-453B-AC77-D6ACD42569EE}" srcOrd="0" destOrd="0" presId="urn:microsoft.com/office/officeart/2005/8/layout/hList1"/>
    <dgm:cxn modelId="{9DD12A5B-F88B-45A1-A887-0AD83DEB44A3}" type="presOf" srcId="{C84853DE-84CC-4BD5-9716-9F95C5C41A34}" destId="{08A0F0B2-EC01-4A6E-984A-27E316D5AC28}" srcOrd="0" destOrd="0" presId="urn:microsoft.com/office/officeart/2005/8/layout/hList1"/>
    <dgm:cxn modelId="{45F7E905-E687-4C7B-9DB9-5C3B7114227E}" srcId="{0CA80D5C-E50B-4BB1-93A4-BCBB97F5AB67}" destId="{C84853DE-84CC-4BD5-9716-9F95C5C41A34}" srcOrd="2" destOrd="0" parTransId="{5DD717EE-DB7A-4246-8BC0-A7C21FD067B8}" sibTransId="{079148F3-A7C7-43C7-9AE1-BABE1F145085}"/>
    <dgm:cxn modelId="{99250FB2-9275-40C3-8FE8-DA57FF00E62E}" type="presOf" srcId="{9F0A3A6F-1A45-451D-AEAF-E907DEDA7C43}" destId="{32A1D5BA-5146-4A38-B3B2-FFF944FD0DDE}" srcOrd="0" destOrd="0" presId="urn:microsoft.com/office/officeart/2005/8/layout/hList1"/>
    <dgm:cxn modelId="{F242BA55-780F-41CC-9504-98D84FDDF65F}" srcId="{0CA80D5C-E50B-4BB1-93A4-BCBB97F5AB67}" destId="{4E50FD24-D11E-41AD-94E0-EC9E40303684}" srcOrd="0" destOrd="0" parTransId="{3AE6DE1E-3EC3-4D59-B8B5-2AB045B830FE}" sibTransId="{8F2EDF84-2F90-42A9-B841-39106558E57E}"/>
    <dgm:cxn modelId="{4E78CFEB-46AB-40F4-89DB-9D0FCB5A488A}" type="presOf" srcId="{9C5AE937-0400-4BCA-989A-CCF74E745A37}" destId="{623FFB13-70C1-42E9-A771-15C949935551}" srcOrd="0" destOrd="0" presId="urn:microsoft.com/office/officeart/2005/8/layout/hList1"/>
    <dgm:cxn modelId="{2E3328BB-E928-424A-BE8A-6AE3AD2FC0FD}" type="presOf" srcId="{038DA381-39D4-4A01-A7F6-8B60E4CDB3CD}" destId="{354121F4-9C1A-40B5-A923-29DEB3D5EAD1}" srcOrd="0" destOrd="0" presId="urn:microsoft.com/office/officeart/2005/8/layout/hList1"/>
    <dgm:cxn modelId="{1828CA27-3568-4030-80D2-DEB9E34122CE}" srcId="{4E50FD24-D11E-41AD-94E0-EC9E40303684}" destId="{038DA381-39D4-4A01-A7F6-8B60E4CDB3CD}" srcOrd="0" destOrd="0" parTransId="{2C5169DE-A0FF-434C-B079-29DE3B65C6CA}" sibTransId="{DE4D6AD4-E0E6-4976-911A-88AD108E091F}"/>
    <dgm:cxn modelId="{BBEDA231-DDBD-42BC-8F37-FF3226F6B8E7}" type="presOf" srcId="{0CA80D5C-E50B-4BB1-93A4-BCBB97F5AB67}" destId="{5EA293CD-F451-4E2C-B8EF-FF6857A41623}" srcOrd="0" destOrd="0" presId="urn:microsoft.com/office/officeart/2005/8/layout/hList1"/>
    <dgm:cxn modelId="{3E4C036B-20AE-468C-991D-B63B53DFF54F}" srcId="{0CA80D5C-E50B-4BB1-93A4-BCBB97F5AB67}" destId="{D432F4CE-D665-4F04-9D3A-1365342BF7AB}" srcOrd="1" destOrd="0" parTransId="{478E9820-06E8-4CBD-B842-CD3B40B7986B}" sibTransId="{93F33C72-4C1C-40E3-BF26-074BFF59AF61}"/>
    <dgm:cxn modelId="{45352B4A-4D6A-445D-9047-9D13DDB9E65C}" type="presParOf" srcId="{5EA293CD-F451-4E2C-B8EF-FF6857A41623}" destId="{EC5F1D4C-1420-4489-8BD3-A97D4AB96444}" srcOrd="0" destOrd="0" presId="urn:microsoft.com/office/officeart/2005/8/layout/hList1"/>
    <dgm:cxn modelId="{26902A5C-C9F3-45AE-AD35-F524FA2DE2F3}" type="presParOf" srcId="{EC5F1D4C-1420-4489-8BD3-A97D4AB96444}" destId="{862A60E8-75A0-4F96-AA14-F3D91B3F2322}" srcOrd="0" destOrd="0" presId="urn:microsoft.com/office/officeart/2005/8/layout/hList1"/>
    <dgm:cxn modelId="{0DC6A232-2202-40AD-BA27-F102A9CF3ED3}" type="presParOf" srcId="{EC5F1D4C-1420-4489-8BD3-A97D4AB96444}" destId="{354121F4-9C1A-40B5-A923-29DEB3D5EAD1}" srcOrd="1" destOrd="0" presId="urn:microsoft.com/office/officeart/2005/8/layout/hList1"/>
    <dgm:cxn modelId="{468B0701-7468-4CBD-A40F-2445C01D9342}" type="presParOf" srcId="{5EA293CD-F451-4E2C-B8EF-FF6857A41623}" destId="{8DFAA024-A449-46D4-917C-482E24BA28A8}" srcOrd="1" destOrd="0" presId="urn:microsoft.com/office/officeart/2005/8/layout/hList1"/>
    <dgm:cxn modelId="{7FC70925-E2F7-4835-96BF-6E52CE2E83D3}" type="presParOf" srcId="{5EA293CD-F451-4E2C-B8EF-FF6857A41623}" destId="{995015C4-5DDD-4FC1-AAF9-A52DE67A588F}" srcOrd="2" destOrd="0" presId="urn:microsoft.com/office/officeart/2005/8/layout/hList1"/>
    <dgm:cxn modelId="{DC089A1A-6843-43F6-A061-A8BB46124007}" type="presParOf" srcId="{995015C4-5DDD-4FC1-AAF9-A52DE67A588F}" destId="{85780A46-DAD6-453B-AC77-D6ACD42569EE}" srcOrd="0" destOrd="0" presId="urn:microsoft.com/office/officeart/2005/8/layout/hList1"/>
    <dgm:cxn modelId="{7A14BC78-97B2-40DD-967F-573A00D59490}" type="presParOf" srcId="{995015C4-5DDD-4FC1-AAF9-A52DE67A588F}" destId="{623FFB13-70C1-42E9-A771-15C949935551}" srcOrd="1" destOrd="0" presId="urn:microsoft.com/office/officeart/2005/8/layout/hList1"/>
    <dgm:cxn modelId="{6B583A45-BA6D-4051-BC3D-DE603C38AF0C}" type="presParOf" srcId="{5EA293CD-F451-4E2C-B8EF-FF6857A41623}" destId="{03260469-35C1-4436-BD46-6DA305B299B5}" srcOrd="3" destOrd="0" presId="urn:microsoft.com/office/officeart/2005/8/layout/hList1"/>
    <dgm:cxn modelId="{4DF25F78-E329-4427-8BE0-1DE6D4B3F97E}" type="presParOf" srcId="{5EA293CD-F451-4E2C-B8EF-FF6857A41623}" destId="{1605F250-A232-4D30-888A-9EF8154DF196}" srcOrd="4" destOrd="0" presId="urn:microsoft.com/office/officeart/2005/8/layout/hList1"/>
    <dgm:cxn modelId="{3B9CD9A0-3D48-47CC-BA96-C762BEB60C6F}" type="presParOf" srcId="{1605F250-A232-4D30-888A-9EF8154DF196}" destId="{08A0F0B2-EC01-4A6E-984A-27E316D5AC28}" srcOrd="0" destOrd="0" presId="urn:microsoft.com/office/officeart/2005/8/layout/hList1"/>
    <dgm:cxn modelId="{E178542D-1566-47FF-B53B-AE14620352FA}" type="presParOf" srcId="{1605F250-A232-4D30-888A-9EF8154DF196}" destId="{32A1D5BA-5146-4A38-B3B2-FFF944FD0DDE}"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3F85E-FAB3-45A0-97DE-9725EBB9B1EC}">
      <dsp:nvSpPr>
        <dsp:cNvPr id="0" name=""/>
        <dsp:cNvSpPr/>
      </dsp:nvSpPr>
      <dsp:spPr>
        <a:xfrm>
          <a:off x="0" y="0"/>
          <a:ext cx="9220199" cy="4952999"/>
        </a:xfrm>
        <a:prstGeom prst="roundRect">
          <a:avLst>
            <a:gd name="adj" fmla="val 5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198882" rIns="257810" bIns="0" numCol="1" spcCol="1270" anchor="t" anchorCtr="0">
          <a:noAutofit/>
        </a:bodyPr>
        <a:lstStyle/>
        <a:p>
          <a:pPr marL="0" lvl="0" indent="0" algn="r" defTabSz="2578100">
            <a:lnSpc>
              <a:spcPct val="90000"/>
            </a:lnSpc>
            <a:spcBef>
              <a:spcPct val="0"/>
            </a:spcBef>
            <a:spcAft>
              <a:spcPct val="35000"/>
            </a:spcAft>
            <a:buNone/>
          </a:pPr>
          <a:r>
            <a:rPr lang="en-US" sz="5800" b="1" kern="1200" dirty="0"/>
            <a:t>2 Peter 1:19-21 </a:t>
          </a:r>
          <a:r>
            <a:rPr lang="en-US" sz="5800" kern="1200" dirty="0"/>
            <a:t> </a:t>
          </a:r>
        </a:p>
      </dsp:txBody>
      <dsp:txXfrm rot="16200000">
        <a:off x="-1108709" y="1108709"/>
        <a:ext cx="4061459" cy="1844039"/>
      </dsp:txXfrm>
    </dsp:sp>
    <dsp:sp modelId="{46DBBC2B-05A4-42C8-8ACF-03BB80E76C81}">
      <dsp:nvSpPr>
        <dsp:cNvPr id="0" name=""/>
        <dsp:cNvSpPr/>
      </dsp:nvSpPr>
      <dsp:spPr>
        <a:xfrm>
          <a:off x="1844039" y="0"/>
          <a:ext cx="6869048" cy="4952999"/>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99441" rIns="0" bIns="0" numCol="1" spcCol="1270" anchor="t" anchorCtr="0">
          <a:noAutofit/>
        </a:bodyPr>
        <a:lstStyle/>
        <a:p>
          <a:pPr marL="0" lvl="0" indent="0" algn="l" defTabSz="1289050">
            <a:lnSpc>
              <a:spcPct val="90000"/>
            </a:lnSpc>
            <a:spcBef>
              <a:spcPct val="0"/>
            </a:spcBef>
            <a:spcAft>
              <a:spcPct val="35000"/>
            </a:spcAft>
            <a:buNone/>
          </a:pPr>
          <a:r>
            <a:rPr lang="en-US" sz="2900" i="1" kern="1200"/>
            <a:t>So</a:t>
          </a:r>
          <a:r>
            <a:rPr lang="en-US" sz="2900" kern="1200"/>
            <a:t> we have the prophetic word </a:t>
          </a:r>
          <a:r>
            <a:rPr lang="en-US" sz="2900" i="1" kern="1200"/>
            <a:t>made</a:t>
          </a:r>
          <a:r>
            <a:rPr lang="en-US" sz="2900" kern="1200"/>
            <a:t> more sure, to which you do well to pay attention as to a lamp shining in a dark place, until the day dawns and the morning star arises in your hearts.  </a:t>
          </a:r>
          <a:endParaRPr lang="en-US" sz="2900" kern="1200"/>
        </a:p>
        <a:p>
          <a:pPr marL="0" lvl="0" indent="0" algn="l" defTabSz="1289050">
            <a:lnSpc>
              <a:spcPct val="90000"/>
            </a:lnSpc>
            <a:spcBef>
              <a:spcPct val="0"/>
            </a:spcBef>
            <a:spcAft>
              <a:spcPct val="35000"/>
            </a:spcAft>
            <a:buNone/>
          </a:pPr>
          <a:r>
            <a:rPr lang="en-US" sz="2900" kern="1200" dirty="0"/>
            <a:t>But know this first of all, that no prophecy of Scripture is </a:t>
          </a:r>
          <a:r>
            <a:rPr lang="en-US" sz="2900" i="0" kern="1200" dirty="0"/>
            <a:t>a matter of one's own </a:t>
          </a:r>
          <a:r>
            <a:rPr lang="en-US" sz="2900" kern="1200" dirty="0"/>
            <a:t>interpretation,  </a:t>
          </a:r>
        </a:p>
        <a:p>
          <a:pPr marL="0" lvl="0" indent="0" algn="l" defTabSz="1289050">
            <a:lnSpc>
              <a:spcPct val="90000"/>
            </a:lnSpc>
            <a:spcBef>
              <a:spcPct val="0"/>
            </a:spcBef>
            <a:spcAft>
              <a:spcPct val="35000"/>
            </a:spcAft>
            <a:buNone/>
          </a:pPr>
          <a:r>
            <a:rPr lang="en-US" sz="2900" kern="1200" dirty="0"/>
            <a:t>for no prophecy was ever made by an act of human will, but men moved by the Holy Spirit spoke from God. </a:t>
          </a:r>
        </a:p>
      </dsp:txBody>
      <dsp:txXfrm>
        <a:off x="1844039" y="0"/>
        <a:ext cx="6869048" cy="49529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575BE2-ED31-4A2E-A191-C138061728E2}">
      <dsp:nvSpPr>
        <dsp:cNvPr id="0" name=""/>
        <dsp:cNvSpPr/>
      </dsp:nvSpPr>
      <dsp:spPr>
        <a:xfrm>
          <a:off x="147663" y="0"/>
          <a:ext cx="1673516" cy="217667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F74B46-DAFC-46EA-B21D-3EBD0DB1A3B7}">
      <dsp:nvSpPr>
        <dsp:cNvPr id="0" name=""/>
        <dsp:cNvSpPr/>
      </dsp:nvSpPr>
      <dsp:spPr>
        <a:xfrm>
          <a:off x="409150" y="653001"/>
          <a:ext cx="1150542" cy="8706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Doesn’t Matter</a:t>
          </a:r>
        </a:p>
      </dsp:txBody>
      <dsp:txXfrm>
        <a:off x="451653" y="695504"/>
        <a:ext cx="1065536" cy="7856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575BE2-ED31-4A2E-A191-C138061728E2}">
      <dsp:nvSpPr>
        <dsp:cNvPr id="0" name=""/>
        <dsp:cNvSpPr/>
      </dsp:nvSpPr>
      <dsp:spPr>
        <a:xfrm>
          <a:off x="147663" y="0"/>
          <a:ext cx="1673516" cy="217667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F74B46-DAFC-46EA-B21D-3EBD0DB1A3B7}">
      <dsp:nvSpPr>
        <dsp:cNvPr id="0" name=""/>
        <dsp:cNvSpPr/>
      </dsp:nvSpPr>
      <dsp:spPr>
        <a:xfrm>
          <a:off x="409150" y="653001"/>
          <a:ext cx="1150542" cy="8706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Doesn’t Matter</a:t>
          </a:r>
        </a:p>
      </dsp:txBody>
      <dsp:txXfrm>
        <a:off x="451653" y="695504"/>
        <a:ext cx="1065536" cy="7856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7F06C-0EC0-4F02-95E9-289507308065}">
      <dsp:nvSpPr>
        <dsp:cNvPr id="0" name=""/>
        <dsp:cNvSpPr/>
      </dsp:nvSpPr>
      <dsp:spPr>
        <a:xfrm flipH="1">
          <a:off x="291464" y="0"/>
          <a:ext cx="3303270" cy="156562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690AF2-1069-4881-B310-3264608959B7}">
      <dsp:nvSpPr>
        <dsp:cNvPr id="0" name=""/>
        <dsp:cNvSpPr/>
      </dsp:nvSpPr>
      <dsp:spPr>
        <a:xfrm>
          <a:off x="850106" y="469688"/>
          <a:ext cx="2185987" cy="6262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What Matters</a:t>
          </a:r>
        </a:p>
      </dsp:txBody>
      <dsp:txXfrm>
        <a:off x="880677" y="500259"/>
        <a:ext cx="2124845" cy="5651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05EA11-4038-43C7-90CF-5E021C618BFC}">
      <dsp:nvSpPr>
        <dsp:cNvPr id="0" name=""/>
        <dsp:cNvSpPr/>
      </dsp:nvSpPr>
      <dsp:spPr>
        <a:xfrm>
          <a:off x="3333" y="200977"/>
          <a:ext cx="3250405" cy="5472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The System’s Origins</a:t>
          </a:r>
        </a:p>
      </dsp:txBody>
      <dsp:txXfrm>
        <a:off x="3333" y="200977"/>
        <a:ext cx="3250405" cy="547200"/>
      </dsp:txXfrm>
    </dsp:sp>
    <dsp:sp modelId="{C6D02382-E1EB-4B03-B850-2B435EB761F7}">
      <dsp:nvSpPr>
        <dsp:cNvPr id="0" name=""/>
        <dsp:cNvSpPr/>
      </dsp:nvSpPr>
      <dsp:spPr>
        <a:xfrm>
          <a:off x="3333" y="748177"/>
          <a:ext cx="3250405" cy="1870245"/>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b="1" kern="1200" dirty="0"/>
            <a:t>Genesis 11:6 </a:t>
          </a:r>
          <a:r>
            <a:rPr lang="en-US" sz="1900" kern="1200" dirty="0"/>
            <a:t>“…they have all one language… nothing that they propose to do will be impossible for them.”</a:t>
          </a:r>
        </a:p>
      </dsp:txBody>
      <dsp:txXfrm>
        <a:off x="3333" y="748177"/>
        <a:ext cx="3250405" cy="1870245"/>
      </dsp:txXfrm>
    </dsp:sp>
    <dsp:sp modelId="{AE712720-905D-4650-9A8B-288A76B2A119}">
      <dsp:nvSpPr>
        <dsp:cNvPr id="0" name=""/>
        <dsp:cNvSpPr/>
      </dsp:nvSpPr>
      <dsp:spPr>
        <a:xfrm>
          <a:off x="3708796" y="200977"/>
          <a:ext cx="3250405" cy="5472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a:t>The </a:t>
          </a:r>
          <a:r>
            <a:rPr lang="en-US" sz="1900" kern="1200" dirty="0"/>
            <a:t>System’s Power</a:t>
          </a:r>
        </a:p>
      </dsp:txBody>
      <dsp:txXfrm>
        <a:off x="3708796" y="200977"/>
        <a:ext cx="3250405" cy="547200"/>
      </dsp:txXfrm>
    </dsp:sp>
    <dsp:sp modelId="{0F802409-B58A-48F5-9C3F-D13A01982B2A}">
      <dsp:nvSpPr>
        <dsp:cNvPr id="0" name=""/>
        <dsp:cNvSpPr/>
      </dsp:nvSpPr>
      <dsp:spPr>
        <a:xfrm>
          <a:off x="3708796" y="748177"/>
          <a:ext cx="3250405" cy="1870245"/>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b="1" kern="1200" dirty="0"/>
            <a:t>1 John 2:16 </a:t>
          </a:r>
          <a:r>
            <a:rPr lang="en-US" sz="1900" kern="1200" dirty="0"/>
            <a:t>For all that is in the system, the lust of the flesh and the lust of the eyes and the boastful pride of life, is not from the Father, but is from the world. </a:t>
          </a:r>
        </a:p>
      </dsp:txBody>
      <dsp:txXfrm>
        <a:off x="3708796" y="748177"/>
        <a:ext cx="3250405" cy="1870245"/>
      </dsp:txXfrm>
    </dsp:sp>
    <dsp:sp modelId="{D45A5B8B-F5B8-403A-805C-418A5610F6F5}">
      <dsp:nvSpPr>
        <dsp:cNvPr id="0" name=""/>
        <dsp:cNvSpPr/>
      </dsp:nvSpPr>
      <dsp:spPr>
        <a:xfrm>
          <a:off x="7414259" y="200977"/>
          <a:ext cx="3250405" cy="5472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The System’s Future</a:t>
          </a:r>
        </a:p>
      </dsp:txBody>
      <dsp:txXfrm>
        <a:off x="7414259" y="200977"/>
        <a:ext cx="3250405" cy="547200"/>
      </dsp:txXfrm>
    </dsp:sp>
    <dsp:sp modelId="{EB75DDBF-0B9A-4DA4-95A1-5668BA8EEDCB}">
      <dsp:nvSpPr>
        <dsp:cNvPr id="0" name=""/>
        <dsp:cNvSpPr/>
      </dsp:nvSpPr>
      <dsp:spPr>
        <a:xfrm>
          <a:off x="7414259" y="748177"/>
          <a:ext cx="3250405" cy="1870245"/>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b="1" kern="1200" dirty="0"/>
            <a:t>1 John 2:17  </a:t>
          </a:r>
          <a:r>
            <a:rPr lang="en-US" sz="1900" kern="1200" dirty="0"/>
            <a:t>The system is passing away, and also its lusts; but the one who does the will of God lives forever.</a:t>
          </a:r>
        </a:p>
      </dsp:txBody>
      <dsp:txXfrm>
        <a:off x="7414259" y="748177"/>
        <a:ext cx="3250405" cy="18702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5DFDBC-FDF0-43F0-BC03-5D512996AE8C}">
      <dsp:nvSpPr>
        <dsp:cNvPr id="0" name=""/>
        <dsp:cNvSpPr/>
      </dsp:nvSpPr>
      <dsp:spPr>
        <a:xfrm>
          <a:off x="5778" y="385046"/>
          <a:ext cx="3791741" cy="9479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sz="2900" kern="1200" dirty="0"/>
            <a:t>A Single GREAT Event</a:t>
          </a:r>
        </a:p>
      </dsp:txBody>
      <dsp:txXfrm>
        <a:off x="33542" y="412810"/>
        <a:ext cx="3736213" cy="892407"/>
      </dsp:txXfrm>
    </dsp:sp>
    <dsp:sp modelId="{52E7400B-868D-4C83-A2F6-DFF85A009227}">
      <dsp:nvSpPr>
        <dsp:cNvPr id="0" name=""/>
        <dsp:cNvSpPr/>
      </dsp:nvSpPr>
      <dsp:spPr>
        <a:xfrm>
          <a:off x="4328363" y="385046"/>
          <a:ext cx="3791741" cy="9479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sz="2900" kern="1200" dirty="0"/>
            <a:t>“Wrath” Means </a:t>
          </a:r>
          <a:br>
            <a:rPr lang="en-US" sz="2900" kern="1200" dirty="0"/>
          </a:br>
          <a:r>
            <a:rPr lang="en-US" sz="2900" kern="1200" dirty="0"/>
            <a:t>“God Allows”</a:t>
          </a:r>
        </a:p>
      </dsp:txBody>
      <dsp:txXfrm>
        <a:off x="4356127" y="412810"/>
        <a:ext cx="3736213" cy="8924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273301-B6C9-45E5-A96F-788679B3D022}">
      <dsp:nvSpPr>
        <dsp:cNvPr id="0" name=""/>
        <dsp:cNvSpPr/>
      </dsp:nvSpPr>
      <dsp:spPr>
        <a:xfrm>
          <a:off x="0" y="0"/>
          <a:ext cx="11733210" cy="555342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The </a:t>
          </a:r>
          <a:r>
            <a:rPr lang="en-US" sz="6500" i="1" kern="1200" dirty="0"/>
            <a:t>Inexorable</a:t>
          </a:r>
          <a:r>
            <a:rPr lang="en-US" sz="6500" kern="1200" dirty="0"/>
            <a:t> Event</a:t>
          </a:r>
        </a:p>
      </dsp:txBody>
      <dsp:txXfrm>
        <a:off x="0" y="0"/>
        <a:ext cx="11733210" cy="1666026"/>
      </dsp:txXfrm>
    </dsp:sp>
    <dsp:sp modelId="{16B9272A-74DB-4594-B46A-895D189F57C2}">
      <dsp:nvSpPr>
        <dsp:cNvPr id="0" name=""/>
        <dsp:cNvSpPr/>
      </dsp:nvSpPr>
      <dsp:spPr>
        <a:xfrm>
          <a:off x="1173321" y="1666501"/>
          <a:ext cx="9386568" cy="109102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t>Revelation 14:20 </a:t>
          </a:r>
          <a:r>
            <a:rPr lang="en-US" sz="2000" kern="1200" dirty="0"/>
            <a:t> And the wine press was trodden outside Jerusalem, and blood came out from the wine press, up to the horses' bridles, for a distance of two hundred miles. </a:t>
          </a:r>
        </a:p>
      </dsp:txBody>
      <dsp:txXfrm>
        <a:off x="1205276" y="1698456"/>
        <a:ext cx="9322658" cy="1027115"/>
      </dsp:txXfrm>
    </dsp:sp>
    <dsp:sp modelId="{1ABC8E87-069C-4395-AFCC-8F2CD05D7287}">
      <dsp:nvSpPr>
        <dsp:cNvPr id="0" name=""/>
        <dsp:cNvSpPr/>
      </dsp:nvSpPr>
      <dsp:spPr>
        <a:xfrm>
          <a:off x="1173321" y="2925376"/>
          <a:ext cx="9386568" cy="1091025"/>
        </a:xfrm>
        <a:prstGeom prst="roundRect">
          <a:avLst>
            <a:gd name="adj" fmla="val 10000"/>
          </a:avLst>
        </a:prstGeom>
        <a:solidFill>
          <a:schemeClr val="accent2">
            <a:hueOff val="-638687"/>
            <a:satOff val="1755"/>
            <a:lumOff val="11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t>Zechariah 14:12 </a:t>
          </a:r>
          <a:r>
            <a:rPr lang="en-US" sz="2000" kern="1200" dirty="0"/>
            <a:t> Now this will be the plague with which the </a:t>
          </a:r>
          <a:r>
            <a:rPr lang="en-US" sz="2000" kern="1200" cap="small" dirty="0"/>
            <a:t>LORD</a:t>
          </a:r>
          <a:r>
            <a:rPr lang="en-US" sz="2000" kern="1200" dirty="0"/>
            <a:t> will strike all the peoples who have gone to war against Jerusalem; their flesh will rot while they stand on their feet, and their eyes will rot in their sockets, and their tongue will rot in their mouth. </a:t>
          </a:r>
        </a:p>
      </dsp:txBody>
      <dsp:txXfrm>
        <a:off x="1205276" y="2957331"/>
        <a:ext cx="9322658" cy="1027115"/>
      </dsp:txXfrm>
    </dsp:sp>
    <dsp:sp modelId="{6BD59BC1-1DCB-46B2-A435-9A7B3E2421A5}">
      <dsp:nvSpPr>
        <dsp:cNvPr id="0" name=""/>
        <dsp:cNvSpPr/>
      </dsp:nvSpPr>
      <dsp:spPr>
        <a:xfrm>
          <a:off x="1173321" y="4184252"/>
          <a:ext cx="9386568" cy="1091025"/>
        </a:xfrm>
        <a:prstGeom prst="roundRect">
          <a:avLst>
            <a:gd name="adj" fmla="val 10000"/>
          </a:avLst>
        </a:prstGeom>
        <a:solidFill>
          <a:schemeClr val="accent2">
            <a:hueOff val="-1277375"/>
            <a:satOff val="3509"/>
            <a:lumOff val="23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t>Zechariah 12:2-3  </a:t>
          </a:r>
          <a:r>
            <a:rPr lang="en-US" sz="2000" kern="1200" dirty="0"/>
            <a:t>"I am going to make Jerusalem a cup that causes reeling to all the peoples …I will make Jerusalem a heavy stone for all the peoples; all who lift it will be severely injured. And all the nations of the earth will be gathered against it. </a:t>
          </a:r>
        </a:p>
      </dsp:txBody>
      <dsp:txXfrm>
        <a:off x="1205276" y="4216207"/>
        <a:ext cx="9322658" cy="102711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2FDF1-E90B-492E-B152-8E581DDA3CD8}">
      <dsp:nvSpPr>
        <dsp:cNvPr id="0" name=""/>
        <dsp:cNvSpPr/>
      </dsp:nvSpPr>
      <dsp:spPr>
        <a:xfrm>
          <a:off x="0" y="0"/>
          <a:ext cx="10666411" cy="40634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b="1" kern="1200" dirty="0"/>
            <a:t>The End of “Might Makes Right”</a:t>
          </a:r>
          <a:endParaRPr lang="en-US" sz="5600" kern="1200" dirty="0"/>
        </a:p>
      </dsp:txBody>
      <dsp:txXfrm>
        <a:off x="0" y="0"/>
        <a:ext cx="10666411" cy="1219034"/>
      </dsp:txXfrm>
    </dsp:sp>
    <dsp:sp modelId="{E23083AA-ADA4-4E9E-A98F-DD4436E2DF65}">
      <dsp:nvSpPr>
        <dsp:cNvPr id="0" name=""/>
        <dsp:cNvSpPr/>
      </dsp:nvSpPr>
      <dsp:spPr>
        <a:xfrm>
          <a:off x="1066641" y="1220224"/>
          <a:ext cx="8533128" cy="12251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b="1" kern="1200" dirty="0"/>
            <a:t>Revelation 13:10 </a:t>
          </a:r>
          <a:r>
            <a:rPr lang="en-US" sz="2500" kern="1200" dirty="0"/>
            <a:t> If anyone </a:t>
          </a:r>
          <a:r>
            <a:rPr lang="en-US" sz="2500" i="0" kern="1200" dirty="0"/>
            <a:t>is</a:t>
          </a:r>
          <a:r>
            <a:rPr lang="en-US" sz="2500" i="1" kern="1200" dirty="0"/>
            <a:t> </a:t>
          </a:r>
          <a:r>
            <a:rPr lang="en-US" sz="2500" kern="1200" dirty="0"/>
            <a:t>for captivity, to captivity he goes; if anyone kills with the sword, with the sword he must be killed. </a:t>
          </a:r>
        </a:p>
      </dsp:txBody>
      <dsp:txXfrm>
        <a:off x="1102525" y="1256108"/>
        <a:ext cx="8461360" cy="1153416"/>
      </dsp:txXfrm>
    </dsp:sp>
    <dsp:sp modelId="{3B327D20-800D-45F5-9348-DB2F97A2FDEF}">
      <dsp:nvSpPr>
        <dsp:cNvPr id="0" name=""/>
        <dsp:cNvSpPr/>
      </dsp:nvSpPr>
      <dsp:spPr>
        <a:xfrm>
          <a:off x="1066641" y="2633899"/>
          <a:ext cx="8533128" cy="12251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b="1" kern="1200" dirty="0"/>
            <a:t>Matthew 26:52-53 </a:t>
          </a:r>
          <a:r>
            <a:rPr lang="en-US" sz="2500" kern="1200" dirty="0"/>
            <a:t>Jesus said to him, "Put your sword back into its place; for all those who take up the sword shall perish by the sword.”</a:t>
          </a:r>
        </a:p>
      </dsp:txBody>
      <dsp:txXfrm>
        <a:off x="1102525" y="2669783"/>
        <a:ext cx="8461360" cy="115341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A60E8-75A0-4F96-AA14-F3D91B3F2322}">
      <dsp:nvSpPr>
        <dsp:cNvPr id="0" name=""/>
        <dsp:cNvSpPr/>
      </dsp:nvSpPr>
      <dsp:spPr>
        <a:xfrm>
          <a:off x="3667" y="123321"/>
          <a:ext cx="3575446" cy="9197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President Reagan 5/15/81</a:t>
          </a:r>
        </a:p>
      </dsp:txBody>
      <dsp:txXfrm>
        <a:off x="3667" y="123321"/>
        <a:ext cx="3575446" cy="919737"/>
      </dsp:txXfrm>
    </dsp:sp>
    <dsp:sp modelId="{354121F4-9C1A-40B5-A923-29DEB3D5EAD1}">
      <dsp:nvSpPr>
        <dsp:cNvPr id="0" name=""/>
        <dsp:cNvSpPr/>
      </dsp:nvSpPr>
      <dsp:spPr>
        <a:xfrm>
          <a:off x="3667" y="1043059"/>
          <a:ext cx="3575446" cy="211021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Sometimes I wonder if we’re destined to witness Armageddon</a:t>
          </a:r>
        </a:p>
      </dsp:txBody>
      <dsp:txXfrm>
        <a:off x="3667" y="1043059"/>
        <a:ext cx="3575446" cy="2110218"/>
      </dsp:txXfrm>
    </dsp:sp>
    <dsp:sp modelId="{85780A46-DAD6-453B-AC77-D6ACD42569EE}">
      <dsp:nvSpPr>
        <dsp:cNvPr id="0" name=""/>
        <dsp:cNvSpPr/>
      </dsp:nvSpPr>
      <dsp:spPr>
        <a:xfrm>
          <a:off x="4079676" y="123321"/>
          <a:ext cx="3575446" cy="9197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President Reagan 6/7/81</a:t>
          </a:r>
        </a:p>
      </dsp:txBody>
      <dsp:txXfrm>
        <a:off x="4079676" y="123321"/>
        <a:ext cx="3575446" cy="919737"/>
      </dsp:txXfrm>
    </dsp:sp>
    <dsp:sp modelId="{623FFB13-70C1-42E9-A771-15C949935551}">
      <dsp:nvSpPr>
        <dsp:cNvPr id="0" name=""/>
        <dsp:cNvSpPr/>
      </dsp:nvSpPr>
      <dsp:spPr>
        <a:xfrm>
          <a:off x="4079676" y="1043059"/>
          <a:ext cx="3575446" cy="211021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I swear I believe Armageddon is near.</a:t>
          </a:r>
        </a:p>
      </dsp:txBody>
      <dsp:txXfrm>
        <a:off x="4079676" y="1043059"/>
        <a:ext cx="3575446" cy="2110218"/>
      </dsp:txXfrm>
    </dsp:sp>
    <dsp:sp modelId="{08A0F0B2-EC01-4A6E-984A-27E316D5AC28}">
      <dsp:nvSpPr>
        <dsp:cNvPr id="0" name=""/>
        <dsp:cNvSpPr/>
      </dsp:nvSpPr>
      <dsp:spPr>
        <a:xfrm>
          <a:off x="8155685" y="123321"/>
          <a:ext cx="3575446" cy="9197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Napoleon</a:t>
          </a:r>
        </a:p>
      </dsp:txBody>
      <dsp:txXfrm>
        <a:off x="8155685" y="123321"/>
        <a:ext cx="3575446" cy="919737"/>
      </dsp:txXfrm>
    </dsp:sp>
    <dsp:sp modelId="{32A1D5BA-5146-4A38-B3B2-FFF944FD0DDE}">
      <dsp:nvSpPr>
        <dsp:cNvPr id="0" name=""/>
        <dsp:cNvSpPr/>
      </dsp:nvSpPr>
      <dsp:spPr>
        <a:xfrm>
          <a:off x="8155685" y="1043059"/>
          <a:ext cx="3575446" cy="211021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The nations of the world could maneuver  their forces on this vast plane…the most natural battlefield.</a:t>
          </a:r>
        </a:p>
      </dsp:txBody>
      <dsp:txXfrm>
        <a:off x="8155685" y="1043059"/>
        <a:ext cx="3575446" cy="211021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10/22/2016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10/22/2016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“Inexorable” = “Unavoidable” = Gravity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=Reason 4 </a:t>
            </a:r>
            <a:r>
              <a:rPr lang="en-US" dirty="0" err="1"/>
              <a:t>Proph</a:t>
            </a:r>
            <a:r>
              <a:rPr lang="en-US" dirty="0"/>
              <a:t>: ~</a:t>
            </a:r>
            <a:r>
              <a:rPr lang="en-US" dirty="0" err="1"/>
              <a:t>Jst</a:t>
            </a:r>
            <a:r>
              <a:rPr lang="en-US" baseline="0" dirty="0"/>
              <a:t> </a:t>
            </a:r>
            <a:r>
              <a:rPr lang="en-US" dirty="0"/>
              <a:t>Crazy </a:t>
            </a:r>
            <a:r>
              <a:rPr lang="en-US" dirty="0" err="1"/>
              <a:t>Wrld</a:t>
            </a:r>
            <a:r>
              <a:rPr lang="en-US" dirty="0" err="1">
                <a:sym typeface="Wingdings" panose="05000000000000000000" pitchFamily="2" charset="2"/>
              </a:rPr>
              <a:t>In</a:t>
            </a:r>
            <a:r>
              <a:rPr lang="en-US" dirty="0" err="1"/>
              <a:t>exorable</a:t>
            </a:r>
            <a:endParaRPr lang="en-US" dirty="0"/>
          </a:p>
          <a:p>
            <a:pPr marL="0" indent="0">
              <a:buFont typeface="Arial" panose="020B0604020202020204" pitchFamily="34" charset="0"/>
              <a:buNone/>
            </a:pPr>
            <a:r>
              <a:rPr lang="en-US" dirty="0"/>
              <a:t>JC “Learn to read the signs…”</a:t>
            </a:r>
          </a:p>
        </p:txBody>
      </p:sp>
      <p:sp>
        <p:nvSpPr>
          <p:cNvPr id="4" name="Slide Number Placeholder 3"/>
          <p:cNvSpPr>
            <a:spLocks noGrp="1"/>
          </p:cNvSpPr>
          <p:nvPr>
            <p:ph type="sldNum" sz="quarter" idx="10"/>
          </p:nvPr>
        </p:nvSpPr>
        <p:spPr/>
        <p:txBody>
          <a:bodyPr/>
          <a:lstStyle/>
          <a:p>
            <a:fld id="{F93199CD-3E1B-4AE6-990F-76F925F5EA9F}" type="slidenum">
              <a:rPr lang="en-US" smtClean="0"/>
              <a:t>1</a:t>
            </a:fld>
            <a:endParaRPr lang="en-US"/>
          </a:p>
        </p:txBody>
      </p:sp>
    </p:spTree>
    <p:extLst>
      <p:ext uri="{BB962C8B-B14F-4D97-AF65-F5344CB8AC3E}">
        <p14:creationId xmlns:p14="http://schemas.microsoft.com/office/powerpoint/2010/main" val="2108984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i="1" dirty="0" err="1"/>
              <a:t>Etern</a:t>
            </a:r>
            <a:r>
              <a:rPr lang="en-US" i="1" dirty="0"/>
              <a:t>. </a:t>
            </a:r>
            <a:r>
              <a:rPr lang="en-US" i="1" dirty="0" err="1"/>
              <a:t>Gosp</a:t>
            </a:r>
            <a:r>
              <a:rPr lang="en-US" dirty="0"/>
              <a:t>” = </a:t>
            </a:r>
            <a:r>
              <a:rPr lang="en-US" b="1" dirty="0"/>
              <a:t>MATTERS</a:t>
            </a:r>
            <a:r>
              <a:rPr lang="en-US" dirty="0"/>
              <a:t>! Only </a:t>
            </a:r>
            <a:r>
              <a:rPr lang="en-US" b="1" dirty="0"/>
              <a:t>1x</a:t>
            </a:r>
            <a:r>
              <a:rPr lang="en-US" dirty="0"/>
              <a:t>!!</a:t>
            </a:r>
          </a:p>
          <a:p>
            <a:pPr marL="171450" indent="-171450">
              <a:buFont typeface="Arial" panose="020B0604020202020204" pitchFamily="34" charset="0"/>
              <a:buChar char="•"/>
            </a:pPr>
            <a:r>
              <a:rPr lang="en-US" dirty="0"/>
              <a:t>=4 </a:t>
            </a:r>
            <a:r>
              <a:rPr lang="en-US" b="1" dirty="0"/>
              <a:t>Every Nation </a:t>
            </a:r>
            <a:r>
              <a:rPr lang="en-US" dirty="0">
                <a:sym typeface="Wingdings" panose="05000000000000000000" pitchFamily="2" charset="2"/>
              </a:rPr>
              <a:t></a:t>
            </a:r>
            <a:r>
              <a:rPr lang="en-US" baseline="0" dirty="0">
                <a:sym typeface="Wingdings" panose="05000000000000000000" pitchFamily="2" charset="2"/>
              </a:rPr>
              <a:t> **</a:t>
            </a:r>
            <a:r>
              <a:rPr lang="en-US" b="1" u="sng" baseline="0" dirty="0">
                <a:sym typeface="Wingdings" panose="05000000000000000000" pitchFamily="2" charset="2"/>
              </a:rPr>
              <a:t>Mt.24</a:t>
            </a:r>
            <a:r>
              <a:rPr lang="en-US" baseline="0" dirty="0">
                <a:sym typeface="Wingdings" panose="05000000000000000000" pitchFamily="2" charset="2"/>
              </a:rPr>
              <a:t> Taken </a:t>
            </a:r>
            <a:r>
              <a:rPr lang="en-US" b="1" baseline="0" dirty="0">
                <a:sym typeface="Wingdings" panose="05000000000000000000" pitchFamily="2" charset="2"/>
              </a:rPr>
              <a:t>Global</a:t>
            </a:r>
            <a:r>
              <a:rPr lang="en-US" baseline="0" dirty="0">
                <a:sym typeface="Wingdings" panose="05000000000000000000" pitchFamily="2" charset="2"/>
              </a:rPr>
              <a:t>!</a:t>
            </a:r>
          </a:p>
          <a:p>
            <a:pPr marL="171450" indent="-171450">
              <a:buFont typeface="Arial" panose="020B0604020202020204" pitchFamily="34" charset="0"/>
              <a:buChar char="•"/>
            </a:pPr>
            <a:r>
              <a:rPr lang="en-US" baseline="0" dirty="0">
                <a:sym typeface="Wingdings" panose="05000000000000000000" pitchFamily="2" charset="2"/>
              </a:rPr>
              <a:t>“</a:t>
            </a:r>
            <a:r>
              <a:rPr lang="en-US" i="1" baseline="0" dirty="0" err="1">
                <a:sym typeface="Wingdings" panose="05000000000000000000" pitchFamily="2" charset="2"/>
              </a:rPr>
              <a:t>Gosp</a:t>
            </a:r>
            <a:r>
              <a:rPr lang="en-US" baseline="0" dirty="0">
                <a:sym typeface="Wingdings" panose="05000000000000000000" pitchFamily="2" charset="2"/>
              </a:rPr>
              <a:t>” = What </a:t>
            </a:r>
            <a:r>
              <a:rPr lang="en-US" b="1" baseline="0" dirty="0">
                <a:sym typeface="Wingdings" panose="05000000000000000000" pitchFamily="2" charset="2"/>
              </a:rPr>
              <a:t>G Did 4 U!</a:t>
            </a:r>
            <a:r>
              <a:rPr lang="en-US" baseline="0" dirty="0">
                <a:sym typeface="Wingdings" panose="05000000000000000000" pitchFamily="2" charset="2"/>
              </a:rPr>
              <a:t> ~U do 4 G!</a:t>
            </a:r>
          </a:p>
          <a:p>
            <a:pPr marL="0" indent="0">
              <a:buFont typeface="Arial" panose="020B0604020202020204" pitchFamily="34" charset="0"/>
              <a:buNone/>
            </a:pPr>
            <a:endParaRPr lang="en-US" baseline="0" dirty="0">
              <a:sym typeface="Wingdings" panose="05000000000000000000" pitchFamily="2" charset="2"/>
            </a:endParaRPr>
          </a:p>
          <a:p>
            <a:pPr marL="0" indent="0">
              <a:buFont typeface="Arial" panose="020B0604020202020204" pitchFamily="34" charset="0"/>
              <a:buNone/>
            </a:pPr>
            <a:r>
              <a:rPr lang="en-US" baseline="0" dirty="0">
                <a:sym typeface="Wingdings" panose="05000000000000000000" pitchFamily="2" charset="2"/>
              </a:rPr>
              <a:t>“</a:t>
            </a:r>
            <a:r>
              <a:rPr lang="en-US" i="1" baseline="0" dirty="0">
                <a:sym typeface="Wingdings" panose="05000000000000000000" pitchFamily="2" charset="2"/>
              </a:rPr>
              <a:t>Revere</a:t>
            </a:r>
            <a:r>
              <a:rPr lang="en-US" baseline="0" dirty="0">
                <a:sym typeface="Wingdings" panose="05000000000000000000" pitchFamily="2" charset="2"/>
              </a:rPr>
              <a:t>”  </a:t>
            </a:r>
            <a:r>
              <a:rPr lang="en-US" b="1" baseline="0" dirty="0">
                <a:sym typeface="Wingdings" panose="05000000000000000000" pitchFamily="2" charset="2"/>
              </a:rPr>
              <a:t>G=KIND</a:t>
            </a:r>
            <a:r>
              <a:rPr lang="en-US" baseline="0" dirty="0">
                <a:sym typeface="Wingdings" panose="05000000000000000000" pitchFamily="2" charset="2"/>
              </a:rPr>
              <a:t>!  </a:t>
            </a:r>
            <a:r>
              <a:rPr lang="en-US" baseline="0" dirty="0" err="1">
                <a:sym typeface="Wingdings" panose="05000000000000000000" pitchFamily="2" charset="2"/>
              </a:rPr>
              <a:t>Luk</a:t>
            </a:r>
            <a:r>
              <a:rPr lang="en-US" baseline="0" dirty="0">
                <a:sym typeface="Wingdings" panose="05000000000000000000" pitchFamily="2" charset="2"/>
              </a:rPr>
              <a:t> @</a:t>
            </a:r>
            <a:r>
              <a:rPr lang="en-US" b="1" i="1" baseline="0" dirty="0">
                <a:sym typeface="Wingdings" panose="05000000000000000000" pitchFamily="2" charset="2"/>
              </a:rPr>
              <a:t>Fall/</a:t>
            </a:r>
            <a:r>
              <a:rPr lang="en-US" b="0" i="1" baseline="0" dirty="0">
                <a:sym typeface="Wingdings" panose="05000000000000000000" pitchFamily="2" charset="2"/>
              </a:rPr>
              <a:t>Beauty</a:t>
            </a:r>
            <a:r>
              <a:rPr lang="en-US" b="1" i="1" baseline="0" dirty="0">
                <a:sym typeface="Wingdings" panose="05000000000000000000" pitchFamily="2" charset="2"/>
              </a:rPr>
              <a:t>/Profound</a:t>
            </a:r>
          </a:p>
          <a:p>
            <a:pPr marL="171450" indent="-171450">
              <a:buFont typeface="Arial" panose="020B0604020202020204" pitchFamily="34" charset="0"/>
              <a:buChar char="•"/>
            </a:pPr>
            <a:r>
              <a:rPr lang="en-US" b="0" i="0" baseline="0" dirty="0">
                <a:sym typeface="Wingdings" panose="05000000000000000000" pitchFamily="2" charset="2"/>
              </a:rPr>
              <a:t>BUT: He WILL </a:t>
            </a:r>
            <a:r>
              <a:rPr lang="en-US" b="1" i="0" baseline="0" dirty="0">
                <a:sym typeface="Wingdings" panose="05000000000000000000" pitchFamily="2" charset="2"/>
              </a:rPr>
              <a:t>Intervene</a:t>
            </a:r>
            <a:r>
              <a:rPr lang="en-US" b="0" i="0" baseline="0" dirty="0">
                <a:sym typeface="Wingdings" panose="05000000000000000000" pitchFamily="2" charset="2"/>
              </a:rPr>
              <a:t> = “</a:t>
            </a:r>
            <a:r>
              <a:rPr lang="en-US" b="1" i="1" u="sng" baseline="0" dirty="0">
                <a:sym typeface="Wingdings" panose="05000000000000000000" pitchFamily="2" charset="2"/>
              </a:rPr>
              <a:t>JUDGE</a:t>
            </a:r>
            <a:r>
              <a:rPr lang="en-US" b="0" i="0" baseline="0" dirty="0">
                <a:sym typeface="Wingdings" panose="05000000000000000000" pitchFamily="2" charset="2"/>
              </a:rPr>
              <a:t>”</a:t>
            </a:r>
            <a:endParaRPr lang="en-US" b="0" i="0" dirty="0"/>
          </a:p>
        </p:txBody>
      </p:sp>
      <p:sp>
        <p:nvSpPr>
          <p:cNvPr id="4" name="Slide Number Placeholder 3"/>
          <p:cNvSpPr>
            <a:spLocks noGrp="1"/>
          </p:cNvSpPr>
          <p:nvPr>
            <p:ph type="sldNum" sz="quarter" idx="10"/>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65116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sng" dirty="0"/>
              <a:t>“Babylon</a:t>
            </a:r>
            <a:r>
              <a:rPr lang="en-US" b="0" i="0" u="sng" dirty="0"/>
              <a:t>”</a:t>
            </a:r>
            <a:r>
              <a:rPr lang="en-US" b="0" i="0" u="none" dirty="0"/>
              <a:t>=</a:t>
            </a:r>
            <a:r>
              <a:rPr lang="en-US" b="1" i="0" u="none" dirty="0"/>
              <a:t>W.S.</a:t>
            </a:r>
            <a:r>
              <a:rPr lang="en-US" b="0" i="0" u="none" baseline="0" dirty="0"/>
              <a:t> </a:t>
            </a:r>
            <a:r>
              <a:rPr lang="en-US" b="0" i="0" u="none" baseline="0" dirty="0">
                <a:sym typeface="Wingdings" panose="05000000000000000000" pitchFamily="2" charset="2"/>
              </a:rPr>
              <a:t> Anti-K.O.G.</a:t>
            </a:r>
          </a:p>
          <a:p>
            <a:pPr marL="171450" indent="-171450">
              <a:buFont typeface="Arial" panose="020B0604020202020204" pitchFamily="34" charset="0"/>
              <a:buChar char="•"/>
            </a:pPr>
            <a:r>
              <a:rPr lang="en-US" b="0" i="0" u="sng" dirty="0"/>
              <a:t>**</a:t>
            </a:r>
            <a:r>
              <a:rPr lang="en-US" b="1" i="0" u="sng" dirty="0"/>
              <a:t>Gen.11</a:t>
            </a:r>
            <a:r>
              <a:rPr lang="en-US" b="0" i="0" dirty="0">
                <a:sym typeface="Wingdings" panose="05000000000000000000" pitchFamily="2" charset="2"/>
              </a:rPr>
              <a:t>Pwrfl. </a:t>
            </a:r>
            <a:r>
              <a:rPr lang="en-US" b="1" i="0" dirty="0" err="1">
                <a:sym typeface="Wingdings" panose="05000000000000000000" pitchFamily="2" charset="2"/>
              </a:rPr>
              <a:t>EVILDestry</a:t>
            </a:r>
            <a:endParaRPr lang="en-US" b="0" i="0" dirty="0">
              <a:sym typeface="Wingdings" panose="05000000000000000000" pitchFamily="2" charset="2"/>
            </a:endParaRPr>
          </a:p>
          <a:p>
            <a:pPr marL="171450" indent="-171450">
              <a:buFont typeface="Arial" panose="020B0604020202020204" pitchFamily="34" charset="0"/>
              <a:buChar char="•"/>
            </a:pPr>
            <a:r>
              <a:rPr lang="en-US" b="1" i="1" dirty="0" err="1">
                <a:sym typeface="Wingdings" panose="05000000000000000000" pitchFamily="2" charset="2"/>
              </a:rPr>
              <a:t>Internet</a:t>
            </a:r>
            <a:r>
              <a:rPr lang="en-US" b="0" i="1" dirty="0" err="1">
                <a:sym typeface="Wingdings" panose="05000000000000000000" pitchFamily="2" charset="2"/>
              </a:rPr>
              <a:t></a:t>
            </a:r>
            <a:r>
              <a:rPr lang="en-US" b="1" i="1" dirty="0" err="1">
                <a:sym typeface="Wingdings" panose="05000000000000000000" pitchFamily="2" charset="2"/>
              </a:rPr>
              <a:t>Atom</a:t>
            </a:r>
            <a:r>
              <a:rPr lang="en-US" b="0" i="1" dirty="0" err="1">
                <a:sym typeface="Wingdings" panose="05000000000000000000" pitchFamily="2" charset="2"/>
              </a:rPr>
              <a:t>Indust.AgeShips</a:t>
            </a:r>
            <a:endParaRPr lang="en-US" b="0" i="1" dirty="0">
              <a:sym typeface="Wingdings" panose="05000000000000000000" pitchFamily="2" charset="2"/>
            </a:endParaRPr>
          </a:p>
          <a:p>
            <a:pPr marL="171450" indent="-171450">
              <a:buFont typeface="Arial" panose="020B0604020202020204" pitchFamily="34" charset="0"/>
              <a:buChar char="•"/>
            </a:pPr>
            <a:r>
              <a:rPr lang="en-US" b="0" i="0" dirty="0" err="1">
                <a:sym typeface="Wingdings" panose="05000000000000000000" pitchFamily="2" charset="2"/>
              </a:rPr>
              <a:t>Tribulat</a:t>
            </a:r>
            <a:r>
              <a:rPr lang="en-US" b="0" i="0" dirty="0">
                <a:sym typeface="Wingdings" panose="05000000000000000000" pitchFamily="2" charset="2"/>
              </a:rPr>
              <a:t>=G. </a:t>
            </a:r>
            <a:r>
              <a:rPr lang="en-US" b="1" i="0" dirty="0">
                <a:sym typeface="Wingdings" panose="05000000000000000000" pitchFamily="2" charset="2"/>
              </a:rPr>
              <a:t>Allows Globalization</a:t>
            </a:r>
          </a:p>
          <a:p>
            <a:pPr marL="0" indent="0">
              <a:buFont typeface="Arial" panose="020B0604020202020204" pitchFamily="34" charset="0"/>
              <a:buNone/>
            </a:pPr>
            <a:endParaRPr lang="en-US" b="1" i="0" dirty="0">
              <a:sym typeface="Wingdings" panose="05000000000000000000" pitchFamily="2" charset="2"/>
            </a:endParaRPr>
          </a:p>
          <a:p>
            <a:pPr marL="0" indent="0">
              <a:buFont typeface="Arial" panose="020B0604020202020204" pitchFamily="34" charset="0"/>
              <a:buNone/>
            </a:pPr>
            <a:r>
              <a:rPr lang="en-US" b="0" i="0" dirty="0">
                <a:sym typeface="Wingdings" panose="05000000000000000000" pitchFamily="2" charset="2"/>
              </a:rPr>
              <a:t>b/c</a:t>
            </a:r>
            <a:r>
              <a:rPr lang="en-US" b="0" i="0" baseline="0" dirty="0">
                <a:sym typeface="Wingdings" panose="05000000000000000000" pitchFamily="2" charset="2"/>
              </a:rPr>
              <a:t>  </a:t>
            </a:r>
            <a:r>
              <a:rPr lang="en-US" b="1" i="0" baseline="0" dirty="0">
                <a:sym typeface="Wingdings" panose="05000000000000000000" pitchFamily="2" charset="2"/>
              </a:rPr>
              <a:t>**</a:t>
            </a:r>
            <a:r>
              <a:rPr lang="en-US" b="1" i="0" u="sng" baseline="0" dirty="0">
                <a:sym typeface="Wingdings" panose="05000000000000000000" pitchFamily="2" charset="2"/>
              </a:rPr>
              <a:t>1Jn.2</a:t>
            </a:r>
            <a:r>
              <a:rPr lang="en-US" b="1" i="0" baseline="0" dirty="0">
                <a:sym typeface="Wingdings" panose="05000000000000000000" pitchFamily="2" charset="2"/>
              </a:rPr>
              <a:t> EVIL/Satanic ** DOOMED</a:t>
            </a:r>
            <a:endParaRPr lang="en-US" b="1" i="0" dirty="0"/>
          </a:p>
        </p:txBody>
      </p:sp>
      <p:sp>
        <p:nvSpPr>
          <p:cNvPr id="4" name="Slide Number Placeholder 3"/>
          <p:cNvSpPr>
            <a:spLocks noGrp="1"/>
          </p:cNvSpPr>
          <p:nvPr>
            <p:ph type="sldNum" sz="quarter" idx="10"/>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631553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“Fire” = Symbolic </a:t>
            </a:r>
            <a:r>
              <a:rPr lang="en-US" b="0" i="0" dirty="0">
                <a:sym typeface="Wingdings" panose="05000000000000000000" pitchFamily="2" charset="2"/>
              </a:rPr>
              <a:t> 1) Spirits </a:t>
            </a:r>
            <a:r>
              <a:rPr lang="en-US" b="1" i="0" dirty="0">
                <a:sym typeface="Wingdings" panose="05000000000000000000" pitchFamily="2" charset="2"/>
              </a:rPr>
              <a:t>~Burn</a:t>
            </a:r>
            <a:r>
              <a:rPr lang="en-US" b="0" i="0" baseline="0" dirty="0">
                <a:sym typeface="Wingdings" panose="05000000000000000000" pitchFamily="2" charset="2"/>
              </a:rPr>
              <a:t> 2) </a:t>
            </a:r>
            <a:r>
              <a:rPr lang="en-US" b="0" i="1" baseline="0" dirty="0">
                <a:sym typeface="Wingdings" panose="05000000000000000000" pitchFamily="2" charset="2"/>
              </a:rPr>
              <a:t>“</a:t>
            </a:r>
            <a:r>
              <a:rPr lang="en-US" b="0" i="1" baseline="0" dirty="0" err="1">
                <a:sym typeface="Wingdings" panose="05000000000000000000" pitchFamily="2" charset="2"/>
              </a:rPr>
              <a:t>Outr</a:t>
            </a:r>
            <a:r>
              <a:rPr lang="en-US" b="0" i="1" baseline="0" dirty="0">
                <a:sym typeface="Wingdings" panose="05000000000000000000" pitchFamily="2" charset="2"/>
              </a:rPr>
              <a:t> </a:t>
            </a:r>
            <a:r>
              <a:rPr lang="en-US" b="1" i="1" baseline="0" dirty="0" err="1">
                <a:sym typeface="Wingdings" panose="05000000000000000000" pitchFamily="2" charset="2"/>
              </a:rPr>
              <a:t>Darkn</a:t>
            </a:r>
            <a:r>
              <a:rPr lang="en-US" b="0" i="1" baseline="0" dirty="0">
                <a:sym typeface="Wingdings" panose="05000000000000000000" pitchFamily="2" charset="2"/>
              </a:rPr>
              <a:t>”</a:t>
            </a:r>
          </a:p>
          <a:p>
            <a:pPr marL="171450" indent="-171450">
              <a:buFont typeface="Arial" panose="020B0604020202020204" pitchFamily="34" charset="0"/>
              <a:buChar char="•"/>
            </a:pPr>
            <a:r>
              <a:rPr lang="en-US" b="0" i="1" baseline="0" dirty="0">
                <a:sym typeface="Wingdings" panose="05000000000000000000" pitchFamily="2" charset="2"/>
              </a:rPr>
              <a:t>“Torment”</a:t>
            </a:r>
            <a:r>
              <a:rPr lang="en-US" b="0" i="0" baseline="0" dirty="0">
                <a:sym typeface="Wingdings" panose="05000000000000000000" pitchFamily="2" charset="2"/>
              </a:rPr>
              <a:t>=</a:t>
            </a:r>
            <a:r>
              <a:rPr lang="en-US" b="1" i="0" baseline="0" dirty="0">
                <a:sym typeface="Wingdings" panose="05000000000000000000" pitchFamily="2" charset="2"/>
              </a:rPr>
              <a:t>Unfulfilled</a:t>
            </a:r>
            <a:r>
              <a:rPr lang="en-US" b="0" i="0" baseline="0" dirty="0">
                <a:sym typeface="Wingdings" panose="05000000000000000000" pitchFamily="2" charset="2"/>
              </a:rPr>
              <a:t> </a:t>
            </a:r>
            <a:r>
              <a:rPr lang="en-US" b="0" i="0" baseline="0" dirty="0" err="1">
                <a:sym typeface="Wingdings" panose="05000000000000000000" pitchFamily="2" charset="2"/>
              </a:rPr>
              <a:t>Lust</a:t>
            </a:r>
            <a:r>
              <a:rPr lang="en-US" b="1" i="0" baseline="0" dirty="0" err="1">
                <a:sym typeface="Wingdings" panose="05000000000000000000" pitchFamily="2" charset="2"/>
              </a:rPr>
              <a:t>Nature</a:t>
            </a:r>
            <a:r>
              <a:rPr lang="en-US" b="0" i="0" baseline="0" dirty="0">
                <a:sym typeface="Wingdings" panose="05000000000000000000" pitchFamily="2" charset="2"/>
              </a:rPr>
              <a:t> of Greed/Lust</a:t>
            </a:r>
          </a:p>
          <a:p>
            <a:pPr marL="171450" indent="-171450">
              <a:buFont typeface="Arial" panose="020B0604020202020204" pitchFamily="34" charset="0"/>
              <a:buChar char="•"/>
            </a:pPr>
            <a:r>
              <a:rPr lang="en-US" b="0" i="0" baseline="0" dirty="0">
                <a:sym typeface="Wingdings" panose="05000000000000000000" pitchFamily="2" charset="2"/>
              </a:rPr>
              <a:t>“</a:t>
            </a:r>
            <a:r>
              <a:rPr lang="en-US" b="0" i="1" baseline="0" dirty="0" err="1">
                <a:sym typeface="Wingdings" panose="05000000000000000000" pitchFamily="2" charset="2"/>
              </a:rPr>
              <a:t>Presence..Lamb</a:t>
            </a:r>
            <a:r>
              <a:rPr lang="en-US" b="0" i="0" baseline="0" dirty="0">
                <a:sym typeface="Wingdings" panose="05000000000000000000" pitchFamily="2" charset="2"/>
              </a:rPr>
              <a:t>”  </a:t>
            </a:r>
            <a:r>
              <a:rPr lang="en-US" b="1" i="0" baseline="0" dirty="0">
                <a:sym typeface="Wingdings" panose="05000000000000000000" pitchFamily="2" charset="2"/>
              </a:rPr>
              <a:t>Governs Hell</a:t>
            </a:r>
            <a:r>
              <a:rPr lang="en-US" b="0" i="0" baseline="0" dirty="0">
                <a:sym typeface="Wingdings" panose="05000000000000000000" pitchFamily="2" charset="2"/>
              </a:rPr>
              <a:t>? =G’s </a:t>
            </a:r>
            <a:r>
              <a:rPr lang="en-US" b="1" i="0" baseline="0" dirty="0">
                <a:sym typeface="Wingdings" panose="05000000000000000000" pitchFamily="2" charset="2"/>
              </a:rPr>
              <a:t>MERCY</a:t>
            </a:r>
          </a:p>
          <a:p>
            <a:pPr marL="0" indent="0">
              <a:buFont typeface="Arial" panose="020B0604020202020204" pitchFamily="34" charset="0"/>
              <a:buNone/>
            </a:pPr>
            <a:endParaRPr lang="en-US" b="1" i="0" baseline="0" dirty="0">
              <a:sym typeface="Wingdings" panose="05000000000000000000" pitchFamily="2" charset="2"/>
            </a:endParaRPr>
          </a:p>
          <a:p>
            <a:pPr marL="0" indent="0">
              <a:buFont typeface="Arial" panose="020B0604020202020204" pitchFamily="34" charset="0"/>
              <a:buNone/>
            </a:pPr>
            <a:r>
              <a:rPr lang="en-US" b="1" i="0" baseline="0" dirty="0">
                <a:sym typeface="Wingdings" panose="05000000000000000000" pitchFamily="2" charset="2"/>
              </a:rPr>
              <a:t>**Rev.15:3= </a:t>
            </a:r>
            <a:r>
              <a:rPr lang="en-US" b="0" i="1" baseline="0" dirty="0">
                <a:sym typeface="Wingdings" panose="05000000000000000000" pitchFamily="2" charset="2"/>
              </a:rPr>
              <a:t>“</a:t>
            </a:r>
            <a:r>
              <a:rPr lang="en-US" b="0" i="1" baseline="0" dirty="0" err="1">
                <a:sym typeface="Wingdings" panose="05000000000000000000" pitchFamily="2" charset="2"/>
              </a:rPr>
              <a:t>Just..true..</a:t>
            </a:r>
            <a:r>
              <a:rPr lang="en-US" b="1" i="1" baseline="0" dirty="0" err="1">
                <a:sym typeface="Wingdings" panose="05000000000000000000" pitchFamily="2" charset="2"/>
              </a:rPr>
              <a:t>RIGHT</a:t>
            </a:r>
            <a:r>
              <a:rPr lang="en-US" b="1" i="1" baseline="0" dirty="0">
                <a:sym typeface="Wingdings" panose="05000000000000000000" pitchFamily="2" charset="2"/>
              </a:rPr>
              <a:t>! …All Agree</a:t>
            </a:r>
            <a:r>
              <a:rPr lang="en-US" b="1" i="0" baseline="0" dirty="0">
                <a:sym typeface="Wingdings" panose="05000000000000000000" pitchFamily="2" charset="2"/>
              </a:rPr>
              <a:t>!” **</a:t>
            </a:r>
            <a:r>
              <a:rPr lang="en-US" b="1" i="0" u="sng" baseline="0" dirty="0">
                <a:sym typeface="Wingdings" panose="05000000000000000000" pitchFamily="2" charset="2"/>
              </a:rPr>
              <a:t>Rev.5</a:t>
            </a:r>
            <a:endParaRPr lang="en-US" b="1" i="0" u="sng" dirty="0"/>
          </a:p>
        </p:txBody>
      </p:sp>
      <p:sp>
        <p:nvSpPr>
          <p:cNvPr id="4" name="Slide Number Placeholder 3"/>
          <p:cNvSpPr>
            <a:spLocks noGrp="1"/>
          </p:cNvSpPr>
          <p:nvPr>
            <p:ph type="sldNum" sz="quarter" idx="10"/>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3559017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dirty="0"/>
              <a:t>**</a:t>
            </a:r>
            <a:r>
              <a:rPr lang="en-US" b="0" i="0" u="none" baseline="0" dirty="0"/>
              <a:t> Single</a:t>
            </a:r>
            <a:r>
              <a:rPr lang="en-US" b="0" i="0" u="none" baseline="0" dirty="0">
                <a:sym typeface="Wingdings" panose="05000000000000000000" pitchFamily="2" charset="2"/>
              </a:rPr>
              <a:t></a:t>
            </a:r>
            <a:r>
              <a:rPr lang="en-US" b="1" i="0" u="none" baseline="0" dirty="0">
                <a:sym typeface="Wingdings" panose="05000000000000000000" pitchFamily="2" charset="2"/>
              </a:rPr>
              <a:t>~Interrupt</a:t>
            </a:r>
            <a:r>
              <a:rPr lang="en-US" b="0" i="0" u="none" baseline="0" dirty="0">
                <a:sym typeface="Wingdings" panose="05000000000000000000" pitchFamily="2" charset="2"/>
              </a:rPr>
              <a:t>  ** “</a:t>
            </a:r>
            <a:r>
              <a:rPr lang="en-US" b="0" i="1" u="none" baseline="0" dirty="0">
                <a:sym typeface="Wingdings" panose="05000000000000000000" pitchFamily="2" charset="2"/>
              </a:rPr>
              <a:t>Allows</a:t>
            </a:r>
            <a:r>
              <a:rPr lang="en-US" b="0" i="0" u="none" baseline="0" dirty="0">
                <a:sym typeface="Wingdings" panose="05000000000000000000" pitchFamily="2" charset="2"/>
              </a:rPr>
              <a:t>”=</a:t>
            </a:r>
            <a:r>
              <a:rPr lang="en-US" b="1" i="0" u="none" baseline="0" dirty="0">
                <a:sym typeface="Wingdings" panose="05000000000000000000" pitchFamily="2" charset="2"/>
              </a:rPr>
              <a:t>Globalization</a:t>
            </a:r>
          </a:p>
          <a:p>
            <a:pPr marL="171450" indent="-171450">
              <a:buFont typeface="Arial" panose="020B0604020202020204" pitchFamily="34" charset="0"/>
              <a:buChar char="•"/>
            </a:pPr>
            <a:r>
              <a:rPr lang="en-US" b="1" i="0" u="none" baseline="0" dirty="0">
                <a:sym typeface="Wingdings" panose="05000000000000000000" pitchFamily="2" charset="2"/>
              </a:rPr>
              <a:t>=Chaos</a:t>
            </a:r>
            <a:r>
              <a:rPr lang="en-US" b="0" i="0" u="none" baseline="0" dirty="0">
                <a:sym typeface="Wingdings" panose="05000000000000000000" pitchFamily="2" charset="2"/>
              </a:rPr>
              <a:t>/Destruction/Death </a:t>
            </a:r>
            <a:r>
              <a:rPr lang="en-US" b="1" i="0" u="none" baseline="0" dirty="0">
                <a:sym typeface="Wingdings" panose="05000000000000000000" pitchFamily="2" charset="2"/>
              </a:rPr>
              <a:t>Apart From G</a:t>
            </a:r>
          </a:p>
          <a:p>
            <a:pPr marL="0" indent="0">
              <a:buFont typeface="Arial" panose="020B0604020202020204" pitchFamily="34" charset="0"/>
              <a:buNone/>
            </a:pPr>
            <a:endParaRPr lang="en-US" b="1" i="0" u="none" baseline="0" dirty="0">
              <a:sym typeface="Wingdings" panose="05000000000000000000" pitchFamily="2" charset="2"/>
            </a:endParaRPr>
          </a:p>
          <a:p>
            <a:pPr marL="0" indent="0">
              <a:buFont typeface="Arial" panose="020B0604020202020204" pitchFamily="34" charset="0"/>
              <a:buNone/>
            </a:pPr>
            <a:r>
              <a:rPr lang="en-US" b="1" i="0" u="none" baseline="0" dirty="0">
                <a:sym typeface="Wingdings" panose="05000000000000000000" pitchFamily="2" charset="2"/>
              </a:rPr>
              <a:t>**Event=</a:t>
            </a:r>
            <a:r>
              <a:rPr lang="en-US" b="1" i="0" u="sng" baseline="0" dirty="0">
                <a:sym typeface="Wingdings" panose="05000000000000000000" pitchFamily="2" charset="2"/>
              </a:rPr>
              <a:t>Rev.14</a:t>
            </a:r>
            <a:r>
              <a:rPr lang="en-US" b="1" i="0" u="none" baseline="0" dirty="0">
                <a:sym typeface="Wingdings" panose="05000000000000000000" pitchFamily="2" charset="2"/>
              </a:rPr>
              <a:t> </a:t>
            </a:r>
            <a:r>
              <a:rPr lang="en-US" b="0" i="0" u="none" baseline="0" dirty="0">
                <a:sym typeface="Wingdings" panose="05000000000000000000" pitchFamily="2" charset="2"/>
              </a:rPr>
              <a:t>Summary</a:t>
            </a:r>
            <a:r>
              <a:rPr lang="en-US" b="1" i="0" u="none" baseline="0" dirty="0">
                <a:sym typeface="Wingdings" panose="05000000000000000000" pitchFamily="2" charset="2"/>
              </a:rPr>
              <a:t> **</a:t>
            </a:r>
            <a:r>
              <a:rPr lang="en-US" b="1" i="0" u="sng" baseline="0" dirty="0" err="1">
                <a:sym typeface="Wingdings" panose="05000000000000000000" pitchFamily="2" charset="2"/>
              </a:rPr>
              <a:t>Zech</a:t>
            </a:r>
            <a:r>
              <a:rPr lang="en-US" b="1" i="0" u="sng" baseline="0" dirty="0">
                <a:sym typeface="Wingdings" panose="05000000000000000000" pitchFamily="2" charset="2"/>
              </a:rPr>
              <a:t> 14</a:t>
            </a:r>
            <a:r>
              <a:rPr lang="en-US" b="1" i="0" u="none" baseline="0" dirty="0">
                <a:sym typeface="Wingdings" panose="05000000000000000000" pitchFamily="2" charset="2"/>
              </a:rPr>
              <a:t> ??In </a:t>
            </a:r>
            <a:r>
              <a:rPr lang="en-US" b="1" i="0" u="none" baseline="0" dirty="0" err="1">
                <a:sym typeface="Wingdings" panose="05000000000000000000" pitchFamily="2" charset="2"/>
              </a:rPr>
              <a:t>Jerus</a:t>
            </a:r>
            <a:r>
              <a:rPr lang="en-US" b="1" i="0" u="none" baseline="0" dirty="0">
                <a:sym typeface="Wingdings" panose="05000000000000000000" pitchFamily="2" charset="2"/>
              </a:rPr>
              <a:t>??</a:t>
            </a:r>
          </a:p>
          <a:p>
            <a:pPr marL="171450" indent="-171450">
              <a:buFont typeface="Arial" panose="020B0604020202020204" pitchFamily="34" charset="0"/>
              <a:buChar char="•"/>
            </a:pPr>
            <a:r>
              <a:rPr lang="en-US" b="1" i="0" u="sng" baseline="0" dirty="0">
                <a:sym typeface="Wingdings" panose="05000000000000000000" pitchFamily="2" charset="2"/>
              </a:rPr>
              <a:t>**Zech.12</a:t>
            </a:r>
            <a:r>
              <a:rPr lang="en-US" b="0" i="0" u="none" baseline="0" dirty="0">
                <a:sym typeface="Wingdings" panose="05000000000000000000" pitchFamily="2" charset="2"/>
              </a:rPr>
              <a:t> INEXORABLE </a:t>
            </a:r>
            <a:r>
              <a:rPr lang="en-US" b="1" i="0" u="none" baseline="0" dirty="0">
                <a:sym typeface="Wingdings" panose="05000000000000000000" pitchFamily="2" charset="2"/>
              </a:rPr>
              <a:t>2DAY</a:t>
            </a:r>
            <a:endParaRPr lang="en-US" b="1" i="0" u="none" dirty="0"/>
          </a:p>
        </p:txBody>
      </p:sp>
      <p:sp>
        <p:nvSpPr>
          <p:cNvPr id="4" name="Slide Number Placeholder 3"/>
          <p:cNvSpPr>
            <a:spLocks noGrp="1"/>
          </p:cNvSpPr>
          <p:nvPr>
            <p:ph type="sldNum" sz="quarter" idx="10"/>
          </p:nvPr>
        </p:nvSpPr>
        <p:spPr/>
        <p:txBody>
          <a:bodyPr/>
          <a:lstStyle/>
          <a:p>
            <a:fld id="{F93199CD-3E1B-4AE6-990F-76F925F5EA9F}" type="slidenum">
              <a:rPr lang="en-US" smtClean="0"/>
              <a:t>14</a:t>
            </a:fld>
            <a:endParaRPr lang="en-US"/>
          </a:p>
        </p:txBody>
      </p:sp>
    </p:spTree>
    <p:extLst>
      <p:ext uri="{BB962C8B-B14F-4D97-AF65-F5344CB8AC3E}">
        <p14:creationId xmlns:p14="http://schemas.microsoft.com/office/powerpoint/2010/main" val="1574654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0" u="sng" dirty="0"/>
          </a:p>
        </p:txBody>
      </p:sp>
      <p:sp>
        <p:nvSpPr>
          <p:cNvPr id="4" name="Slide Number Placeholder 3"/>
          <p:cNvSpPr>
            <a:spLocks noGrp="1"/>
          </p:cNvSpPr>
          <p:nvPr>
            <p:ph type="sldNum" sz="quarter" idx="10"/>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3978420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dirty="0"/>
              <a:t>G’s </a:t>
            </a:r>
            <a:r>
              <a:rPr lang="en-US" b="1" i="0" u="none" dirty="0"/>
              <a:t>Judgement</a:t>
            </a:r>
            <a:r>
              <a:rPr lang="en-US" b="0" i="0" u="none" dirty="0"/>
              <a:t>= “</a:t>
            </a:r>
            <a:r>
              <a:rPr lang="en-US" b="0" i="1" u="none" dirty="0"/>
              <a:t>Go 4 It!</a:t>
            </a:r>
            <a:r>
              <a:rPr lang="en-US" b="0" i="0" u="none" baseline="0" dirty="0"/>
              <a:t> </a:t>
            </a:r>
            <a:r>
              <a:rPr lang="en-US" b="0" i="1" u="none" baseline="0" dirty="0"/>
              <a:t>All U Can Drink!”</a:t>
            </a:r>
          </a:p>
          <a:p>
            <a:endParaRPr lang="en-US" b="0" i="1" u="none" baseline="0" dirty="0"/>
          </a:p>
          <a:p>
            <a:r>
              <a:rPr lang="en-US" b="0" i="0" u="none" baseline="0" dirty="0"/>
              <a:t>** Might=Right=</a:t>
            </a:r>
            <a:r>
              <a:rPr lang="en-US" b="1" i="0" u="none" baseline="0" dirty="0"/>
              <a:t>Violence=Most </a:t>
            </a:r>
            <a:r>
              <a:rPr lang="en-US" b="1" i="0" u="none" baseline="0" dirty="0" err="1"/>
              <a:t>Pwrful</a:t>
            </a:r>
            <a:r>
              <a:rPr lang="en-US" b="1" i="0" u="none" baseline="0" dirty="0"/>
              <a:t>?</a:t>
            </a:r>
          </a:p>
          <a:p>
            <a:pPr marL="171450" indent="-171450">
              <a:buFont typeface="Arial" panose="020B0604020202020204" pitchFamily="34" charset="0"/>
              <a:buChar char="•"/>
            </a:pPr>
            <a:r>
              <a:rPr lang="en-US" b="1" i="0" u="sng" baseline="0" dirty="0"/>
              <a:t>**Rev.13</a:t>
            </a:r>
            <a:r>
              <a:rPr lang="en-US" b="0" i="0" u="none" baseline="0" dirty="0"/>
              <a:t>=</a:t>
            </a:r>
            <a:r>
              <a:rPr lang="en-US" b="0" i="0" u="none" baseline="0" dirty="0" err="1"/>
              <a:t>Tribult</a:t>
            </a:r>
            <a:r>
              <a:rPr lang="en-US" b="0" i="0" u="none" baseline="0" dirty="0"/>
              <a:t>=</a:t>
            </a:r>
            <a:r>
              <a:rPr lang="en-US" b="1" i="0" u="none" baseline="0" dirty="0"/>
              <a:t>Final </a:t>
            </a:r>
            <a:r>
              <a:rPr lang="en-US" b="1" i="0" u="none" baseline="0" dirty="0" err="1"/>
              <a:t>Proof</a:t>
            </a:r>
            <a:r>
              <a:rPr lang="en-US" b="0" i="0" u="none" baseline="0" dirty="0" err="1">
                <a:sym typeface="Wingdings" panose="05000000000000000000" pitchFamily="2" charset="2"/>
              </a:rPr>
              <a:t>Should’ve</a:t>
            </a:r>
            <a:r>
              <a:rPr lang="en-US" b="0" i="0" u="none" baseline="0" dirty="0">
                <a:sym typeface="Wingdings" panose="05000000000000000000" pitchFamily="2" charset="2"/>
              </a:rPr>
              <a:t> </a:t>
            </a:r>
            <a:r>
              <a:rPr lang="en-US" b="1" i="0" u="none" baseline="0" dirty="0">
                <a:sym typeface="Wingdings" panose="05000000000000000000" pitchFamily="2" charset="2"/>
              </a:rPr>
              <a:t>Known</a:t>
            </a:r>
          </a:p>
          <a:p>
            <a:pPr marL="171450" indent="-171450">
              <a:buFont typeface="Arial" panose="020B0604020202020204" pitchFamily="34" charset="0"/>
              <a:buChar char="•"/>
            </a:pPr>
            <a:r>
              <a:rPr lang="en-US" b="1" i="0" u="none" baseline="0" dirty="0">
                <a:sym typeface="Wingdings" panose="05000000000000000000" pitchFamily="2" charset="2"/>
              </a:rPr>
              <a:t>**</a:t>
            </a:r>
            <a:r>
              <a:rPr lang="en-US" b="1" i="0" u="sng" baseline="0" dirty="0">
                <a:sym typeface="Wingdings" panose="05000000000000000000" pitchFamily="2" charset="2"/>
              </a:rPr>
              <a:t>Mt.26</a:t>
            </a:r>
            <a:r>
              <a:rPr lang="en-US" b="1" i="0" u="none" baseline="0" dirty="0">
                <a:sym typeface="Wingdings" panose="05000000000000000000" pitchFamily="2" charset="2"/>
              </a:rPr>
              <a:t>=JC’s Arrest</a:t>
            </a:r>
            <a:r>
              <a:rPr lang="en-US" b="0" i="0" u="none" baseline="0" dirty="0">
                <a:sym typeface="Wingdings" panose="05000000000000000000" pitchFamily="2" charset="2"/>
              </a:rPr>
              <a:t>/</a:t>
            </a:r>
            <a:r>
              <a:rPr lang="en-US" b="0" i="0" u="none" baseline="0" dirty="0" err="1">
                <a:sym typeface="Wingdings" panose="05000000000000000000" pitchFamily="2" charset="2"/>
              </a:rPr>
              <a:t>Crucifx</a:t>
            </a:r>
            <a:r>
              <a:rPr lang="en-US" b="0" i="0" u="none" baseline="0" dirty="0">
                <a:sym typeface="Wingdings" panose="05000000000000000000" pitchFamily="2" charset="2"/>
              </a:rPr>
              <a:t> </a:t>
            </a:r>
            <a:r>
              <a:rPr lang="en-US" b="1" i="0" u="none" baseline="0" dirty="0">
                <a:sym typeface="Wingdings" panose="05000000000000000000" pitchFamily="2" charset="2"/>
              </a:rPr>
              <a:t>~</a:t>
            </a:r>
            <a:r>
              <a:rPr lang="en-US" b="1" i="0" u="none" baseline="0" dirty="0" err="1">
                <a:sym typeface="Wingdings" panose="05000000000000000000" pitchFamily="2" charset="2"/>
              </a:rPr>
              <a:t>Mk.Sense</a:t>
            </a:r>
            <a:r>
              <a:rPr lang="en-US" b="1" i="0" u="none" baseline="0" dirty="0">
                <a:sym typeface="Wingdings" panose="05000000000000000000" pitchFamily="2" charset="2"/>
              </a:rPr>
              <a:t>!?</a:t>
            </a:r>
            <a:endParaRPr lang="en-US" b="1" i="0" u="none" dirty="0"/>
          </a:p>
        </p:txBody>
      </p:sp>
      <p:sp>
        <p:nvSpPr>
          <p:cNvPr id="4" name="Slide Number Placeholder 3"/>
          <p:cNvSpPr>
            <a:spLocks noGrp="1"/>
          </p:cNvSpPr>
          <p:nvPr>
            <p:ph type="sldNum" sz="quarter" idx="10"/>
          </p:nvPr>
        </p:nvSpPr>
        <p:spPr/>
        <p:txBody>
          <a:bodyPr/>
          <a:lstStyle/>
          <a:p>
            <a:fld id="{F93199CD-3E1B-4AE6-990F-76F925F5EA9F}" type="slidenum">
              <a:rPr lang="en-US" smtClean="0"/>
              <a:t>16</a:t>
            </a:fld>
            <a:endParaRPr lang="en-US"/>
          </a:p>
        </p:txBody>
      </p:sp>
    </p:spTree>
    <p:extLst>
      <p:ext uri="{BB962C8B-B14F-4D97-AF65-F5344CB8AC3E}">
        <p14:creationId xmlns:p14="http://schemas.microsoft.com/office/powerpoint/2010/main" val="1410457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dirty="0"/>
              <a:t>=1</a:t>
            </a:r>
            <a:r>
              <a:rPr lang="en-US" b="1" i="0" u="none" baseline="30000" dirty="0"/>
              <a:t>st</a:t>
            </a:r>
            <a:r>
              <a:rPr lang="en-US" b="1" i="0" u="none" baseline="0" dirty="0"/>
              <a:t> C Man’s TERRIFIED</a:t>
            </a:r>
            <a:r>
              <a:rPr lang="en-US" b="0" i="0" u="none" baseline="0" dirty="0"/>
              <a:t> Descript </a:t>
            </a:r>
            <a:r>
              <a:rPr lang="en-US" b="0" i="0" u="none" baseline="0" dirty="0">
                <a:sym typeface="Wingdings" panose="05000000000000000000" pitchFamily="2" charset="2"/>
              </a:rPr>
              <a:t> </a:t>
            </a:r>
            <a:r>
              <a:rPr lang="en-US" b="1" i="0" u="none" baseline="0" dirty="0">
                <a:sym typeface="Wingdings" panose="05000000000000000000" pitchFamily="2" charset="2"/>
              </a:rPr>
              <a:t>**NUKES</a:t>
            </a:r>
          </a:p>
          <a:p>
            <a:endParaRPr lang="en-US" b="1" i="0" u="none" baseline="0" dirty="0">
              <a:sym typeface="Wingdings" panose="05000000000000000000" pitchFamily="2" charset="2"/>
            </a:endParaRPr>
          </a:p>
          <a:p>
            <a:r>
              <a:rPr lang="en-US" b="1" i="0" u="none" baseline="0" dirty="0">
                <a:sym typeface="Wingdings" panose="05000000000000000000" pitchFamily="2" charset="2"/>
              </a:rPr>
              <a:t>**=</a:t>
            </a:r>
            <a:r>
              <a:rPr lang="en-US" b="1" i="0" u="none" baseline="0" dirty="0" err="1">
                <a:sym typeface="Wingdings" panose="05000000000000000000" pitchFamily="2" charset="2"/>
              </a:rPr>
              <a:t>IsaiahImagine</a:t>
            </a:r>
            <a:r>
              <a:rPr lang="en-US" b="1" i="0" u="none" baseline="0" dirty="0">
                <a:sym typeface="Wingdings" panose="05000000000000000000" pitchFamily="2" charset="2"/>
              </a:rPr>
              <a:t> </a:t>
            </a:r>
            <a:r>
              <a:rPr lang="en-US" b="0" i="0" u="none" baseline="0" dirty="0">
                <a:sym typeface="Wingdings" panose="05000000000000000000" pitchFamily="2" charset="2"/>
              </a:rPr>
              <a:t>Seeing Nuclear Age!!</a:t>
            </a:r>
          </a:p>
          <a:p>
            <a:pPr marL="171450" indent="-171450">
              <a:buFont typeface="Arial" panose="020B0604020202020204" pitchFamily="34" charset="0"/>
              <a:buChar char="•"/>
            </a:pPr>
            <a:r>
              <a:rPr lang="en-US" b="0" i="0" u="none" baseline="0" dirty="0">
                <a:sym typeface="Wingdings" panose="05000000000000000000" pitchFamily="2" charset="2"/>
              </a:rPr>
              <a:t>=</a:t>
            </a:r>
            <a:r>
              <a:rPr lang="en-US" b="1" i="0" u="none" baseline="0" dirty="0">
                <a:sym typeface="Wingdings" panose="05000000000000000000" pitchFamily="2" charset="2"/>
              </a:rPr>
              <a:t>DIFFICULT</a:t>
            </a:r>
            <a:r>
              <a:rPr lang="en-US" b="0" i="0" u="none" baseline="0" dirty="0">
                <a:sym typeface="Wingdings" panose="05000000000000000000" pitchFamily="2" charset="2"/>
              </a:rPr>
              <a:t> 2 Describe!</a:t>
            </a:r>
            <a:endParaRPr lang="en-US" b="0" i="0" u="none" dirty="0"/>
          </a:p>
        </p:txBody>
      </p:sp>
      <p:sp>
        <p:nvSpPr>
          <p:cNvPr id="4" name="Slide Number Placeholder 3"/>
          <p:cNvSpPr>
            <a:spLocks noGrp="1"/>
          </p:cNvSpPr>
          <p:nvPr>
            <p:ph type="sldNum" sz="quarter" idx="10"/>
          </p:nvPr>
        </p:nvSpPr>
        <p:spPr/>
        <p:txBody>
          <a:bodyPr/>
          <a:lstStyle/>
          <a:p>
            <a:fld id="{F93199CD-3E1B-4AE6-990F-76F925F5EA9F}" type="slidenum">
              <a:rPr lang="en-US" smtClean="0"/>
              <a:t>17</a:t>
            </a:fld>
            <a:endParaRPr lang="en-US"/>
          </a:p>
        </p:txBody>
      </p:sp>
    </p:spTree>
    <p:extLst>
      <p:ext uri="{BB962C8B-B14F-4D97-AF65-F5344CB8AC3E}">
        <p14:creationId xmlns:p14="http://schemas.microsoft.com/office/powerpoint/2010/main" val="1292636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dirty="0"/>
              <a:t>=</a:t>
            </a:r>
            <a:r>
              <a:rPr lang="en-US" b="1" i="0" u="none" dirty="0"/>
              <a:t>Radiation</a:t>
            </a:r>
            <a:r>
              <a:rPr lang="en-US" b="0" i="0" u="none" baseline="0" dirty="0"/>
              <a:t> Sickness </a:t>
            </a:r>
            <a:r>
              <a:rPr lang="en-US" b="0" i="0" u="none" baseline="0" dirty="0">
                <a:sym typeface="Wingdings" panose="05000000000000000000" pitchFamily="2" charset="2"/>
              </a:rPr>
              <a:t> **</a:t>
            </a:r>
            <a:r>
              <a:rPr lang="en-US" b="1" i="0" u="none" baseline="0" dirty="0">
                <a:sym typeface="Wingdings" panose="05000000000000000000" pitchFamily="2" charset="2"/>
              </a:rPr>
              <a:t>HIROSHIMA</a:t>
            </a:r>
          </a:p>
          <a:p>
            <a:endParaRPr lang="en-US" b="1" i="0" u="none" baseline="0" dirty="0">
              <a:sym typeface="Wingdings" panose="05000000000000000000" pitchFamily="2" charset="2"/>
            </a:endParaRPr>
          </a:p>
          <a:p>
            <a:r>
              <a:rPr lang="en-US" b="1" i="0" u="none" baseline="0" dirty="0">
                <a:sym typeface="Wingdings" panose="05000000000000000000" pitchFamily="2" charset="2"/>
              </a:rPr>
              <a:t>??Blame </a:t>
            </a:r>
            <a:r>
              <a:rPr lang="en-US" b="0" i="0" u="none" baseline="0" dirty="0">
                <a:sym typeface="Wingdings" panose="05000000000000000000" pitchFamily="2" charset="2"/>
              </a:rPr>
              <a:t>G??  G=</a:t>
            </a:r>
            <a:r>
              <a:rPr lang="en-US" b="1" i="0" u="none" baseline="0" dirty="0">
                <a:sym typeface="Wingdings" panose="05000000000000000000" pitchFamily="2" charset="2"/>
              </a:rPr>
              <a:t>Allowed It</a:t>
            </a:r>
            <a:r>
              <a:rPr lang="en-US" b="0" i="0" u="none" baseline="0" dirty="0">
                <a:sym typeface="Wingdings" panose="05000000000000000000" pitchFamily="2" charset="2"/>
              </a:rPr>
              <a:t>, Yes</a:t>
            </a:r>
          </a:p>
          <a:p>
            <a:pPr marL="171450" indent="-171450">
              <a:buFont typeface="Arial" panose="020B0604020202020204" pitchFamily="34" charset="0"/>
              <a:buChar char="•"/>
            </a:pPr>
            <a:r>
              <a:rPr lang="en-US" b="1" i="0" u="none" baseline="0" dirty="0" err="1">
                <a:sym typeface="Wingdings" panose="05000000000000000000" pitchFamily="2" charset="2"/>
              </a:rPr>
              <a:t>Ppl</a:t>
            </a:r>
            <a:r>
              <a:rPr lang="en-US" b="1" i="0" u="none" baseline="0" dirty="0">
                <a:sym typeface="Wingdings" panose="05000000000000000000" pitchFamily="2" charset="2"/>
              </a:rPr>
              <a:t>=Oblivious</a:t>
            </a:r>
            <a:r>
              <a:rPr lang="en-US" b="0" i="0" u="none" baseline="0" dirty="0">
                <a:sym typeface="Wingdings" panose="05000000000000000000" pitchFamily="2" charset="2"/>
              </a:rPr>
              <a:t>/Self-Willed/</a:t>
            </a:r>
            <a:r>
              <a:rPr lang="en-US" b="1" i="0" u="none" baseline="0" dirty="0">
                <a:sym typeface="Wingdings" panose="05000000000000000000" pitchFamily="2" charset="2"/>
              </a:rPr>
              <a:t>Arrogant UNTIL</a:t>
            </a:r>
          </a:p>
          <a:p>
            <a:pPr marL="171450" indent="-171450">
              <a:buFont typeface="Arial" panose="020B0604020202020204" pitchFamily="34" charset="0"/>
              <a:buChar char="•"/>
            </a:pPr>
            <a:r>
              <a:rPr lang="en-US" b="1" i="0" u="none" baseline="0" dirty="0">
                <a:sym typeface="Wingdings" panose="05000000000000000000" pitchFamily="2" charset="2"/>
              </a:rPr>
              <a:t>** Doomsday Clock=CLOSER THAN EVER</a:t>
            </a:r>
            <a:endParaRPr lang="en-US" b="1" i="0" u="none" dirty="0"/>
          </a:p>
        </p:txBody>
      </p:sp>
      <p:sp>
        <p:nvSpPr>
          <p:cNvPr id="4" name="Slide Number Placeholder 3"/>
          <p:cNvSpPr>
            <a:spLocks noGrp="1"/>
          </p:cNvSpPr>
          <p:nvPr>
            <p:ph type="sldNum" sz="quarter" idx="10"/>
          </p:nvPr>
        </p:nvSpPr>
        <p:spPr/>
        <p:txBody>
          <a:bodyPr/>
          <a:lstStyle/>
          <a:p>
            <a:fld id="{F93199CD-3E1B-4AE6-990F-76F925F5EA9F}" type="slidenum">
              <a:rPr lang="en-US" smtClean="0"/>
              <a:t>18</a:t>
            </a:fld>
            <a:endParaRPr lang="en-US"/>
          </a:p>
        </p:txBody>
      </p:sp>
    </p:spTree>
    <p:extLst>
      <p:ext uri="{BB962C8B-B14F-4D97-AF65-F5344CB8AC3E}">
        <p14:creationId xmlns:p14="http://schemas.microsoft.com/office/powerpoint/2010/main" val="642557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u="none" baseline="0" dirty="0">
                <a:sym typeface="Wingdings" panose="05000000000000000000" pitchFamily="2" charset="2"/>
              </a:rPr>
              <a:t>** Doomsday </a:t>
            </a:r>
            <a:r>
              <a:rPr lang="en-US" b="0" i="0" u="none" baseline="0" dirty="0">
                <a:sym typeface="Wingdings" panose="05000000000000000000" pitchFamily="2" charset="2"/>
              </a:rPr>
              <a:t>Clock</a:t>
            </a:r>
            <a:r>
              <a:rPr lang="en-US" b="1" i="0" u="none" baseline="0" dirty="0">
                <a:sym typeface="Wingdings" panose="05000000000000000000" pitchFamily="2" charset="2"/>
              </a:rPr>
              <a:t>=CLOSER THAN EVER</a:t>
            </a:r>
          </a:p>
          <a:p>
            <a:pPr marL="0" indent="0">
              <a:buFont typeface="Arial" panose="020B0604020202020204" pitchFamily="34" charset="0"/>
              <a:buNone/>
            </a:pPr>
            <a:endParaRPr lang="en-US" b="1" i="0" u="none" baseline="0" dirty="0">
              <a:sym typeface="Wingdings" panose="05000000000000000000" pitchFamily="2" charset="2"/>
            </a:endParaRPr>
          </a:p>
          <a:p>
            <a:pPr marL="0" indent="0">
              <a:buFont typeface="Arial" panose="020B0604020202020204" pitchFamily="34" charset="0"/>
              <a:buNone/>
            </a:pPr>
            <a:r>
              <a:rPr lang="en-US" b="1" i="0" u="none" baseline="0" dirty="0" err="1">
                <a:sym typeface="Wingdings" panose="05000000000000000000" pitchFamily="2" charset="2"/>
              </a:rPr>
              <a:t>PROLIFERATIONKorea</a:t>
            </a:r>
            <a:r>
              <a:rPr lang="en-US" b="1" i="0" u="none" baseline="0" dirty="0">
                <a:sym typeface="Wingdings" panose="05000000000000000000" pitchFamily="2" charset="2"/>
              </a:rPr>
              <a:t>/Iran/Pakistan/ISIS</a:t>
            </a:r>
            <a:endParaRPr lang="en-US" b="1" i="0" u="none" dirty="0"/>
          </a:p>
        </p:txBody>
      </p:sp>
      <p:sp>
        <p:nvSpPr>
          <p:cNvPr id="4" name="Slide Number Placeholder 3"/>
          <p:cNvSpPr>
            <a:spLocks noGrp="1"/>
          </p:cNvSpPr>
          <p:nvPr>
            <p:ph type="sldNum" sz="quarter" idx="10"/>
          </p:nvPr>
        </p:nvSpPr>
        <p:spPr/>
        <p:txBody>
          <a:bodyPr/>
          <a:lstStyle/>
          <a:p>
            <a:fld id="{F93199CD-3E1B-4AE6-990F-76F925F5EA9F}" type="slidenum">
              <a:rPr lang="en-US" smtClean="0"/>
              <a:t>19</a:t>
            </a:fld>
            <a:endParaRPr lang="en-US"/>
          </a:p>
        </p:txBody>
      </p:sp>
    </p:spTree>
    <p:extLst>
      <p:ext uri="{BB962C8B-B14F-4D97-AF65-F5344CB8AC3E}">
        <p14:creationId xmlns:p14="http://schemas.microsoft.com/office/powerpoint/2010/main" val="3069335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baseline="0" dirty="0"/>
              <a:t>“Might=Right”</a:t>
            </a:r>
            <a:r>
              <a:rPr lang="en-US" b="1" i="0" u="none" baseline="0" dirty="0"/>
              <a:t> </a:t>
            </a:r>
            <a:r>
              <a:rPr lang="en-US" b="1" i="0" u="none" baseline="0" dirty="0">
                <a:sym typeface="Wingdings" panose="05000000000000000000" pitchFamily="2" charset="2"/>
              </a:rPr>
              <a:t> </a:t>
            </a:r>
            <a:r>
              <a:rPr lang="en-US" b="1" i="0" u="none" dirty="0"/>
              <a:t>Demonic</a:t>
            </a:r>
            <a:r>
              <a:rPr lang="en-US" b="1" i="0" u="none" baseline="0" dirty="0"/>
              <a:t> </a:t>
            </a:r>
            <a:r>
              <a:rPr lang="en-US" b="0" i="0" u="none" baseline="0" dirty="0" err="1"/>
              <a:t>Pwr</a:t>
            </a:r>
            <a:r>
              <a:rPr lang="en-US" b="0" i="0" u="none" baseline="0" dirty="0"/>
              <a:t>=</a:t>
            </a:r>
            <a:r>
              <a:rPr lang="en-US" b="1" i="0" u="none" baseline="0" dirty="0"/>
              <a:t>KILL PPL</a:t>
            </a:r>
            <a:r>
              <a:rPr lang="en-US" b="0" i="0" u="none" baseline="0" dirty="0"/>
              <a:t> </a:t>
            </a:r>
            <a:r>
              <a:rPr lang="en-US" b="0" i="0" u="none" baseline="0" dirty="0">
                <a:sym typeface="Wingdings" panose="05000000000000000000" pitchFamily="2" charset="2"/>
              </a:rPr>
              <a:t> w/ </a:t>
            </a:r>
            <a:r>
              <a:rPr lang="en-US" b="1" i="0" u="none" baseline="0" dirty="0">
                <a:sym typeface="Wingdings" panose="05000000000000000000" pitchFamily="2" charset="2"/>
              </a:rPr>
              <a:t>SIGNS</a:t>
            </a:r>
          </a:p>
          <a:p>
            <a:pPr marL="171450" indent="-171450">
              <a:buFont typeface="Arial" panose="020B0604020202020204" pitchFamily="34" charset="0"/>
              <a:buChar char="•"/>
            </a:pPr>
            <a:r>
              <a:rPr lang="en-US" b="0" i="0" u="none" baseline="0" dirty="0" err="1">
                <a:sym typeface="Wingdings" panose="05000000000000000000" pitchFamily="2" charset="2"/>
              </a:rPr>
              <a:t>Humank</a:t>
            </a:r>
            <a:r>
              <a:rPr lang="en-US" b="0" i="0" u="none" baseline="0" dirty="0">
                <a:sym typeface="Wingdings" panose="05000000000000000000" pitchFamily="2" charset="2"/>
              </a:rPr>
              <a:t>=Follows</a:t>
            </a:r>
            <a:r>
              <a:rPr lang="en-US" b="1" i="0" u="none" baseline="0" dirty="0">
                <a:sym typeface="Wingdings" panose="05000000000000000000" pitchFamily="2" charset="2"/>
              </a:rPr>
              <a:t> Demonic </a:t>
            </a:r>
            <a:r>
              <a:rPr lang="en-US" b="1" i="0" u="none" baseline="0" dirty="0" err="1">
                <a:sym typeface="Wingdings" panose="05000000000000000000" pitchFamily="2" charset="2"/>
              </a:rPr>
              <a:t>LeadershipISLAM</a:t>
            </a:r>
            <a:r>
              <a:rPr lang="en-US" b="1" i="0" u="none" baseline="0" dirty="0">
                <a:sym typeface="Wingdings" panose="05000000000000000000" pitchFamily="2" charset="2"/>
              </a:rPr>
              <a:t>?</a:t>
            </a:r>
          </a:p>
          <a:p>
            <a:pPr marL="171450" indent="-171450">
              <a:buFont typeface="Arial" panose="020B0604020202020204" pitchFamily="34" charset="0"/>
              <a:buChar char="•"/>
            </a:pPr>
            <a:r>
              <a:rPr lang="en-US" b="1" i="0" u="none" baseline="0" dirty="0">
                <a:sym typeface="Wingdings" panose="05000000000000000000" pitchFamily="2" charset="2"/>
              </a:rPr>
              <a:t>Leads 2 WAR</a:t>
            </a:r>
            <a:endParaRPr lang="en-US" b="1" i="0" u="none" dirty="0"/>
          </a:p>
        </p:txBody>
      </p:sp>
      <p:sp>
        <p:nvSpPr>
          <p:cNvPr id="4" name="Slide Number Placeholder 3"/>
          <p:cNvSpPr>
            <a:spLocks noGrp="1"/>
          </p:cNvSpPr>
          <p:nvPr>
            <p:ph type="sldNum" sz="quarter" idx="10"/>
          </p:nvPr>
        </p:nvSpPr>
        <p:spPr/>
        <p:txBody>
          <a:bodyPr/>
          <a:lstStyle/>
          <a:p>
            <a:fld id="{F93199CD-3E1B-4AE6-990F-76F925F5EA9F}" type="slidenum">
              <a:rPr lang="en-US" smtClean="0"/>
              <a:t>20</a:t>
            </a:fld>
            <a:endParaRPr lang="en-US"/>
          </a:p>
        </p:txBody>
      </p:sp>
    </p:spTree>
    <p:extLst>
      <p:ext uri="{BB962C8B-B14F-4D97-AF65-F5344CB8AC3E}">
        <p14:creationId xmlns:p14="http://schemas.microsoft.com/office/powerpoint/2010/main" val="3895467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a:t>
            </a:r>
            <a:r>
              <a:rPr lang="en-US" b="1" u="sng" dirty="0"/>
              <a:t>37:13</a:t>
            </a:r>
            <a:r>
              <a:rPr lang="en-US" dirty="0"/>
              <a:t>=</a:t>
            </a:r>
            <a:r>
              <a:rPr lang="en-US" b="1" dirty="0"/>
              <a:t>STUNNING</a:t>
            </a:r>
            <a:r>
              <a:rPr lang="en-US" dirty="0"/>
              <a:t> Proof! </a:t>
            </a:r>
            <a:r>
              <a:rPr lang="en-US" dirty="0">
                <a:sym typeface="Wingdings" panose="05000000000000000000" pitchFamily="2" charset="2"/>
              </a:rPr>
              <a:t></a:t>
            </a:r>
            <a:r>
              <a:rPr lang="en-US" b="1" dirty="0">
                <a:sym typeface="Wingdings" panose="05000000000000000000" pitchFamily="2" charset="2"/>
              </a:rPr>
              <a:t>Details: </a:t>
            </a:r>
            <a:r>
              <a:rPr lang="en-US" i="1" dirty="0">
                <a:sym typeface="Wingdings" panose="05000000000000000000" pitchFamily="2" charset="2"/>
              </a:rPr>
              <a:t>“Finished!”</a:t>
            </a:r>
            <a:endParaRPr lang="en-US" i="1" dirty="0"/>
          </a:p>
          <a:p>
            <a:pPr marL="171450" indent="-171450">
              <a:buFont typeface="Arial" panose="020B0604020202020204" pitchFamily="34" charset="0"/>
              <a:buChar char="•"/>
            </a:pPr>
            <a:r>
              <a:rPr lang="en-US" b="1" dirty="0"/>
              <a:t>Libs=Date</a:t>
            </a:r>
            <a:r>
              <a:rPr lang="en-US" dirty="0"/>
              <a:t> Ezek. </a:t>
            </a:r>
            <a:r>
              <a:rPr lang="en-US" b="1" dirty="0"/>
              <a:t>’48 </a:t>
            </a:r>
            <a:r>
              <a:rPr lang="en-US" b="0" i="1" dirty="0"/>
              <a:t>(</a:t>
            </a:r>
            <a:r>
              <a:rPr lang="en-US" b="0" i="1" dirty="0" err="1"/>
              <a:t>Mt,etc</a:t>
            </a:r>
            <a:r>
              <a:rPr lang="en-US" b="0" i="1" dirty="0"/>
              <a:t>.=</a:t>
            </a:r>
            <a:r>
              <a:rPr lang="en-US" b="1" i="1" dirty="0"/>
              <a:t>70 ad</a:t>
            </a:r>
            <a:r>
              <a:rPr lang="en-US" b="0" i="1" dirty="0"/>
              <a:t>)</a:t>
            </a:r>
          </a:p>
          <a:p>
            <a:pPr marL="171450" indent="-171450">
              <a:buFont typeface="Arial" panose="020B0604020202020204" pitchFamily="34" charset="0"/>
              <a:buChar char="•"/>
            </a:pPr>
            <a:r>
              <a:rPr lang="en-US" b="0" i="1" dirty="0"/>
              <a:t>(</a:t>
            </a:r>
            <a:r>
              <a:rPr lang="en-US" b="1" i="1" dirty="0"/>
              <a:t>Daniel</a:t>
            </a:r>
            <a:r>
              <a:rPr lang="en-US" b="0" i="1" dirty="0"/>
              <a:t>=180 </a:t>
            </a:r>
            <a:r>
              <a:rPr lang="en-US" b="0" i="1" dirty="0" err="1"/>
              <a:t>bc</a:t>
            </a:r>
            <a:r>
              <a:rPr lang="en-US" b="0" i="1" dirty="0"/>
              <a:t>) (</a:t>
            </a:r>
            <a:r>
              <a:rPr lang="en-US" b="1" i="1" dirty="0"/>
              <a:t>Isaiah</a:t>
            </a:r>
            <a:r>
              <a:rPr lang="en-US" b="0" i="1" dirty="0"/>
              <a:t>=2 C later)</a:t>
            </a:r>
          </a:p>
        </p:txBody>
      </p:sp>
      <p:sp>
        <p:nvSpPr>
          <p:cNvPr id="4" name="Slide Number Placeholder 3"/>
          <p:cNvSpPr>
            <a:spLocks noGrp="1"/>
          </p:cNvSpPr>
          <p:nvPr>
            <p:ph type="sldNum" sz="quarter" idx="10"/>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1576342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dirty="0"/>
              <a:t>“Inexorable” b/c </a:t>
            </a:r>
            <a:r>
              <a:rPr lang="en-US" b="1" i="0" u="none" dirty="0"/>
              <a:t>World=Hates Israel</a:t>
            </a:r>
          </a:p>
          <a:p>
            <a:r>
              <a:rPr lang="en-US" b="1" i="0" u="none" dirty="0"/>
              <a:t>** Reagan=Amazed </a:t>
            </a:r>
            <a:r>
              <a:rPr lang="en-US" b="0" i="0" u="none" dirty="0"/>
              <a:t>by Mideast </a:t>
            </a:r>
            <a:r>
              <a:rPr lang="en-US" b="1" i="0" u="none" dirty="0"/>
              <a:t>** </a:t>
            </a:r>
            <a:r>
              <a:rPr lang="en-US" b="0" i="0" u="none" dirty="0"/>
              <a:t>Bombing</a:t>
            </a:r>
            <a:r>
              <a:rPr lang="en-US" b="1" i="0" u="none" dirty="0"/>
              <a:t> Iran Reactor</a:t>
            </a:r>
          </a:p>
          <a:p>
            <a:r>
              <a:rPr lang="en-US" b="1" i="0" u="none" dirty="0"/>
              <a:t>** </a:t>
            </a:r>
            <a:r>
              <a:rPr lang="en-US" b="1" i="0" u="none" dirty="0" err="1"/>
              <a:t>Napolean</a:t>
            </a:r>
            <a:endParaRPr lang="en-US" b="1" i="0" u="none" dirty="0"/>
          </a:p>
        </p:txBody>
      </p:sp>
      <p:sp>
        <p:nvSpPr>
          <p:cNvPr id="4" name="Slide Number Placeholder 3"/>
          <p:cNvSpPr>
            <a:spLocks noGrp="1"/>
          </p:cNvSpPr>
          <p:nvPr>
            <p:ph type="sldNum" sz="quarter" idx="10"/>
          </p:nvPr>
        </p:nvSpPr>
        <p:spPr/>
        <p:txBody>
          <a:bodyPr/>
          <a:lstStyle/>
          <a:p>
            <a:fld id="{F93199CD-3E1B-4AE6-990F-76F925F5EA9F}" type="slidenum">
              <a:rPr lang="en-US" smtClean="0"/>
              <a:t>21</a:t>
            </a:fld>
            <a:endParaRPr lang="en-US"/>
          </a:p>
        </p:txBody>
      </p:sp>
    </p:spTree>
    <p:extLst>
      <p:ext uri="{BB962C8B-B14F-4D97-AF65-F5344CB8AC3E}">
        <p14:creationId xmlns:p14="http://schemas.microsoft.com/office/powerpoint/2010/main" val="792325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0" u="none" dirty="0"/>
          </a:p>
        </p:txBody>
      </p:sp>
      <p:sp>
        <p:nvSpPr>
          <p:cNvPr id="4" name="Slide Number Placeholder 3"/>
          <p:cNvSpPr>
            <a:spLocks noGrp="1"/>
          </p:cNvSpPr>
          <p:nvPr>
            <p:ph type="sldNum" sz="quarter" idx="10"/>
          </p:nvPr>
        </p:nvSpPr>
        <p:spPr/>
        <p:txBody>
          <a:bodyPr/>
          <a:lstStyle/>
          <a:p>
            <a:fld id="{F93199CD-3E1B-4AE6-990F-76F925F5EA9F}" type="slidenum">
              <a:rPr lang="en-US" smtClean="0"/>
              <a:t>22</a:t>
            </a:fld>
            <a:endParaRPr lang="en-US"/>
          </a:p>
        </p:txBody>
      </p:sp>
    </p:spTree>
    <p:extLst>
      <p:ext uri="{BB962C8B-B14F-4D97-AF65-F5344CB8AC3E}">
        <p14:creationId xmlns:p14="http://schemas.microsoft.com/office/powerpoint/2010/main" val="3311045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4049075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2394040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Armageddon= Russia </a:t>
            </a:r>
            <a:r>
              <a:rPr lang="en-US" dirty="0">
                <a:sym typeface="Wingdings" panose="05000000000000000000" pitchFamily="2" charset="2"/>
              </a:rPr>
              <a:t> Europe  China</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302194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15:2</a:t>
            </a:r>
            <a:r>
              <a:rPr lang="en-US" baseline="0" dirty="0"/>
              <a:t> = BEAUTIFUL!! </a:t>
            </a:r>
            <a:r>
              <a:rPr lang="en-US" baseline="0" dirty="0">
                <a:sym typeface="Wingdings" panose="05000000000000000000" pitchFamily="2" charset="2"/>
              </a:rPr>
              <a:t> </a:t>
            </a:r>
            <a:r>
              <a:rPr lang="en-US" b="1" baseline="0" dirty="0">
                <a:sym typeface="Wingdings" panose="05000000000000000000" pitchFamily="2" charset="2"/>
              </a:rPr>
              <a:t>G-Instruments</a:t>
            </a:r>
            <a:r>
              <a:rPr lang="en-US" baseline="0" dirty="0">
                <a:sym typeface="Wingdings" panose="05000000000000000000" pitchFamily="2" charset="2"/>
              </a:rPr>
              <a:t>  </a:t>
            </a:r>
            <a:r>
              <a:rPr lang="en-US" i="1" baseline="0" dirty="0">
                <a:sym typeface="Wingdings" panose="05000000000000000000" pitchFamily="2" charset="2"/>
              </a:rPr>
              <a:t>~Air Guitar!</a:t>
            </a:r>
            <a:endParaRPr lang="en-US" i="1" dirty="0"/>
          </a:p>
          <a:p>
            <a:r>
              <a:rPr lang="en-US" dirty="0"/>
              <a:t>** </a:t>
            </a:r>
            <a:r>
              <a:rPr lang="en-US" i="1" dirty="0"/>
              <a:t>“..</a:t>
            </a:r>
            <a:r>
              <a:rPr lang="en-US" i="1" dirty="0" err="1"/>
              <a:t>Just..King</a:t>
            </a:r>
            <a:r>
              <a:rPr lang="en-US" i="1" dirty="0"/>
              <a:t>..” </a:t>
            </a:r>
            <a:r>
              <a:rPr lang="en-US" dirty="0">
                <a:sym typeface="Wingdings" panose="05000000000000000000" pitchFamily="2" charset="2"/>
              </a:rPr>
              <a:t> </a:t>
            </a:r>
            <a:r>
              <a:rPr lang="en-US" b="1" dirty="0">
                <a:sym typeface="Wingdings" panose="05000000000000000000" pitchFamily="2" charset="2"/>
              </a:rPr>
              <a:t>JC</a:t>
            </a:r>
            <a:r>
              <a:rPr lang="en-US" b="1" baseline="0" dirty="0">
                <a:sym typeface="Wingdings" panose="05000000000000000000" pitchFamily="2" charset="2"/>
              </a:rPr>
              <a:t> </a:t>
            </a:r>
            <a:r>
              <a:rPr lang="en-US" b="1" dirty="0">
                <a:sym typeface="Wingdings" panose="05000000000000000000" pitchFamily="2" charset="2"/>
              </a:rPr>
              <a:t>Rules</a:t>
            </a:r>
            <a:r>
              <a:rPr lang="en-US" b="0" dirty="0">
                <a:sym typeface="Wingdings" panose="05000000000000000000" pitchFamily="2" charset="2"/>
              </a:rPr>
              <a:t>=</a:t>
            </a:r>
            <a:r>
              <a:rPr lang="en-US" b="1" dirty="0">
                <a:sym typeface="Wingdings" panose="05000000000000000000" pitchFamily="2" charset="2"/>
              </a:rPr>
              <a:t>RELIEF</a:t>
            </a:r>
            <a:r>
              <a:rPr lang="en-US" dirty="0">
                <a:sym typeface="Wingdings" panose="05000000000000000000" pitchFamily="2" charset="2"/>
              </a:rPr>
              <a:t>! Peace! Beauty!</a:t>
            </a:r>
          </a:p>
          <a:p>
            <a:pPr marL="171450" indent="-171450">
              <a:buFont typeface="Arial" panose="020B0604020202020204" pitchFamily="34" charset="0"/>
              <a:buChar char="•"/>
            </a:pPr>
            <a:r>
              <a:rPr lang="en-US" b="1" dirty="0">
                <a:sym typeface="Wingdings" panose="05000000000000000000" pitchFamily="2" charset="2"/>
              </a:rPr>
              <a:t>Cleans</a:t>
            </a:r>
            <a:r>
              <a:rPr lang="en-US" dirty="0">
                <a:sym typeface="Wingdings" panose="05000000000000000000" pitchFamily="2" charset="2"/>
              </a:rPr>
              <a:t> up the planet  </a:t>
            </a:r>
            <a:r>
              <a:rPr lang="en-US" b="1" dirty="0">
                <a:sym typeface="Wingdings" panose="05000000000000000000" pitchFamily="2" charset="2"/>
              </a:rPr>
              <a:t>1k </a:t>
            </a:r>
            <a:r>
              <a:rPr lang="en-US" b="1" dirty="0" err="1">
                <a:sym typeface="Wingdings" panose="05000000000000000000" pitchFamily="2" charset="2"/>
              </a:rPr>
              <a:t>Yrs</a:t>
            </a:r>
            <a:r>
              <a:rPr lang="en-US" dirty="0">
                <a:sym typeface="Wingdings" panose="05000000000000000000" pitchFamily="2" charset="2"/>
              </a:rPr>
              <a:t>  “Heaven”</a:t>
            </a:r>
            <a:r>
              <a:rPr lang="en-US" b="1" dirty="0">
                <a:sym typeface="Wingdings" panose="05000000000000000000" pitchFamily="2" charset="2"/>
              </a:rPr>
              <a:t>=Earth!</a:t>
            </a:r>
          </a:p>
          <a:p>
            <a:pPr marL="0" indent="0">
              <a:buFont typeface="Arial" panose="020B0604020202020204" pitchFamily="34" charset="0"/>
              <a:buNone/>
            </a:pPr>
            <a:endParaRPr lang="en-US" dirty="0"/>
          </a:p>
          <a:p>
            <a:r>
              <a:rPr lang="en-US" dirty="0"/>
              <a:t>** “</a:t>
            </a:r>
            <a:r>
              <a:rPr lang="en-US" i="1" dirty="0" err="1"/>
              <a:t>Revere..Unique</a:t>
            </a:r>
            <a:r>
              <a:rPr lang="en-US" dirty="0"/>
              <a:t>” </a:t>
            </a:r>
            <a:r>
              <a:rPr lang="en-US" dirty="0">
                <a:sym typeface="Wingdings" panose="05000000000000000000" pitchFamily="2" charset="2"/>
              </a:rPr>
              <a:t> </a:t>
            </a:r>
            <a:r>
              <a:rPr lang="en-US" b="1" dirty="0">
                <a:sym typeface="Wingdings" panose="05000000000000000000" pitchFamily="2" charset="2"/>
              </a:rPr>
              <a:t>NOTHING</a:t>
            </a:r>
            <a:r>
              <a:rPr lang="en-US" dirty="0">
                <a:sym typeface="Wingdings" panose="05000000000000000000" pitchFamily="2" charset="2"/>
              </a:rPr>
              <a:t> Like It Even </a:t>
            </a:r>
            <a:r>
              <a:rPr lang="en-US" b="1" dirty="0">
                <a:sym typeface="Wingdings" panose="05000000000000000000" pitchFamily="2" charset="2"/>
              </a:rPr>
              <a:t>Imitations</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3571346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Armaged</a:t>
            </a:r>
            <a:r>
              <a:rPr lang="en-US" dirty="0"/>
              <a:t>. </a:t>
            </a:r>
            <a:r>
              <a:rPr lang="en-US" b="1" dirty="0"/>
              <a:t>~Matter </a:t>
            </a:r>
            <a:r>
              <a:rPr lang="en-US" dirty="0">
                <a:sym typeface="Wingdings" panose="05000000000000000000" pitchFamily="2" charset="2"/>
              </a:rPr>
              <a:t> “</a:t>
            </a:r>
            <a:r>
              <a:rPr lang="en-US" b="1" i="1" dirty="0" err="1">
                <a:sym typeface="Wingdings" panose="05000000000000000000" pitchFamily="2" charset="2"/>
              </a:rPr>
              <a:t>Negatv</a:t>
            </a:r>
            <a:r>
              <a:rPr lang="en-US" i="1" dirty="0">
                <a:sym typeface="Wingdings" panose="05000000000000000000" pitchFamily="2" charset="2"/>
              </a:rPr>
              <a:t>! Depress!”</a:t>
            </a:r>
          </a:p>
          <a:p>
            <a:pPr marL="171450" indent="-171450">
              <a:buFont typeface="Arial" panose="020B0604020202020204" pitchFamily="34" charset="0"/>
              <a:buChar char="•"/>
            </a:pPr>
            <a:r>
              <a:rPr lang="en-US" dirty="0">
                <a:sym typeface="Wingdings" panose="05000000000000000000" pitchFamily="2" charset="2"/>
              </a:rPr>
              <a:t>?? Matter </a:t>
            </a:r>
            <a:r>
              <a:rPr lang="en-US" b="1" dirty="0">
                <a:sym typeface="Wingdings" panose="05000000000000000000" pitchFamily="2" charset="2"/>
              </a:rPr>
              <a:t>2 U </a:t>
            </a:r>
            <a:r>
              <a:rPr lang="en-US" dirty="0">
                <a:sym typeface="Wingdings" panose="05000000000000000000" pitchFamily="2" charset="2"/>
              </a:rPr>
              <a:t>?? Ur </a:t>
            </a:r>
            <a:r>
              <a:rPr lang="en-US" b="1" dirty="0" err="1">
                <a:sym typeface="Wingdings" panose="05000000000000000000" pitchFamily="2" charset="2"/>
              </a:rPr>
              <a:t>Gonna</a:t>
            </a:r>
            <a:r>
              <a:rPr lang="en-US" b="1" dirty="0">
                <a:sym typeface="Wingdings" panose="05000000000000000000" pitchFamily="2" charset="2"/>
              </a:rPr>
              <a:t> DIE </a:t>
            </a:r>
            <a:r>
              <a:rPr lang="en-US" dirty="0">
                <a:sym typeface="Wingdings" panose="05000000000000000000" pitchFamily="2" charset="2"/>
              </a:rPr>
              <a:t>2 it!</a:t>
            </a:r>
          </a:p>
          <a:p>
            <a:pPr marL="171450" indent="-171450">
              <a:buFont typeface="Arial" panose="020B0604020202020204" pitchFamily="34" charset="0"/>
              <a:buChar char="•"/>
            </a:pPr>
            <a:r>
              <a:rPr lang="en-US" dirty="0">
                <a:sym typeface="Wingdings" panose="05000000000000000000" pitchFamily="2" charset="2"/>
              </a:rPr>
              <a:t>&amp; Ur </a:t>
            </a:r>
            <a:r>
              <a:rPr lang="en-US" b="1" dirty="0" err="1">
                <a:sym typeface="Wingdings" panose="05000000000000000000" pitchFamily="2" charset="2"/>
              </a:rPr>
              <a:t>Children</a:t>
            </a:r>
            <a:r>
              <a:rPr lang="en-US" b="0" dirty="0" err="1">
                <a:sym typeface="Wingdings" panose="05000000000000000000" pitchFamily="2" charset="2"/>
              </a:rPr>
              <a:t>WILL</a:t>
            </a:r>
            <a:r>
              <a:rPr lang="en-US" b="0" baseline="0" dirty="0">
                <a:sym typeface="Wingdings" panose="05000000000000000000" pitchFamily="2" charset="2"/>
              </a:rPr>
              <a:t> **</a:t>
            </a:r>
            <a:r>
              <a:rPr lang="en-US" b="1" baseline="0" dirty="0">
                <a:sym typeface="Wingdings" panose="05000000000000000000" pitchFamily="2" charset="2"/>
              </a:rPr>
              <a:t>DESTROY </a:t>
            </a:r>
            <a:r>
              <a:rPr lang="en-US" b="0" baseline="0" dirty="0">
                <a:sym typeface="Wingdings" panose="05000000000000000000" pitchFamily="2" charset="2"/>
              </a:rPr>
              <a:t>the Earth</a:t>
            </a:r>
          </a:p>
          <a:p>
            <a:pPr marL="0" indent="0">
              <a:buFont typeface="Arial" panose="020B0604020202020204" pitchFamily="34" charset="0"/>
              <a:buNone/>
            </a:pPr>
            <a:endParaRPr lang="en-US" b="0" baseline="0" dirty="0">
              <a:sym typeface="Wingdings" panose="05000000000000000000" pitchFamily="2" charset="2"/>
            </a:endParaRPr>
          </a:p>
          <a:p>
            <a:pPr marL="0" indent="0">
              <a:buFont typeface="Arial" panose="020B0604020202020204" pitchFamily="34" charset="0"/>
              <a:buNone/>
            </a:pPr>
            <a:r>
              <a:rPr lang="en-US" b="0" dirty="0"/>
              <a:t>**</a:t>
            </a:r>
            <a:r>
              <a:rPr lang="en-US" b="1" u="sng" dirty="0"/>
              <a:t>Is.13</a:t>
            </a:r>
            <a:r>
              <a:rPr lang="en-US" b="1" dirty="0"/>
              <a:t>=ASTONISH!</a:t>
            </a:r>
            <a:r>
              <a:rPr lang="en-US" b="0" dirty="0"/>
              <a:t> **</a:t>
            </a:r>
            <a:r>
              <a:rPr lang="en-US" b="1" dirty="0"/>
              <a:t>Human</a:t>
            </a:r>
            <a:r>
              <a:rPr lang="en-US" b="1" baseline="0" dirty="0"/>
              <a:t>ity Ends</a:t>
            </a:r>
            <a:r>
              <a:rPr lang="en-US" b="0" baseline="0" dirty="0"/>
              <a:t>? **</a:t>
            </a:r>
            <a:r>
              <a:rPr lang="en-US" b="1" u="sng" baseline="0" dirty="0"/>
              <a:t>Ze.14</a:t>
            </a:r>
            <a:r>
              <a:rPr lang="en-US" b="0" baseline="0" dirty="0"/>
              <a:t>=Nukes</a:t>
            </a:r>
            <a:endParaRPr lang="en-US" b="0" dirty="0"/>
          </a:p>
        </p:txBody>
      </p:sp>
      <p:sp>
        <p:nvSpPr>
          <p:cNvPr id="4" name="Slide Number Placeholder 3"/>
          <p:cNvSpPr>
            <a:spLocks noGrp="1"/>
          </p:cNvSpPr>
          <p:nvPr>
            <p:ph type="sldNum" sz="quarter" idx="10"/>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3594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G=Saves</a:t>
            </a:r>
            <a:r>
              <a:rPr lang="en-US" baseline="0" dirty="0"/>
              <a:t> </a:t>
            </a:r>
            <a:r>
              <a:rPr lang="en-US" baseline="0" dirty="0" err="1"/>
              <a:t>Planet</a:t>
            </a:r>
            <a:r>
              <a:rPr lang="en-US" baseline="0" dirty="0" err="1">
                <a:sym typeface="Wingdings" panose="05000000000000000000" pitchFamily="2" charset="2"/>
              </a:rPr>
              <a:t></a:t>
            </a:r>
            <a:r>
              <a:rPr lang="en-US" b="1" baseline="0" dirty="0" err="1">
                <a:sym typeface="Wingdings" panose="05000000000000000000" pitchFamily="2" charset="2"/>
              </a:rPr>
              <a:t>Estab.KOG</a:t>
            </a:r>
            <a:r>
              <a:rPr lang="en-US" baseline="0" dirty="0">
                <a:sym typeface="Wingdings" panose="05000000000000000000" pitchFamily="2" charset="2"/>
              </a:rPr>
              <a:t> = **</a:t>
            </a:r>
            <a:r>
              <a:rPr lang="en-US" b="1" u="sng" baseline="0" dirty="0">
                <a:sym typeface="Wingdings" panose="05000000000000000000" pitchFamily="2" charset="2"/>
              </a:rPr>
              <a:t>He.6:19=LASTS</a:t>
            </a:r>
          </a:p>
          <a:p>
            <a:r>
              <a:rPr lang="en-US" b="0" u="none" baseline="0" dirty="0">
                <a:sym typeface="Wingdings" panose="05000000000000000000" pitchFamily="2" charset="2"/>
              </a:rPr>
              <a:t>AP:  </a:t>
            </a:r>
            <a:r>
              <a:rPr lang="en-US" b="0" u="none" baseline="0" dirty="0" err="1">
                <a:sym typeface="Wingdings" panose="05000000000000000000" pitchFamily="2" charset="2"/>
              </a:rPr>
              <a:t>Amaz.</a:t>
            </a:r>
            <a:r>
              <a:rPr lang="en-US" b="1" u="none" baseline="0" dirty="0" err="1">
                <a:sym typeface="Wingdings" panose="05000000000000000000" pitchFamily="2" charset="2"/>
              </a:rPr>
              <a:t>Beauty</a:t>
            </a:r>
            <a:r>
              <a:rPr lang="en-US" b="0" u="none" baseline="0" dirty="0">
                <a:sym typeface="Wingdings" panose="05000000000000000000" pitchFamily="2" charset="2"/>
              </a:rPr>
              <a:t>! </a:t>
            </a:r>
            <a:r>
              <a:rPr lang="en-US" b="1" u="none" baseline="0" dirty="0">
                <a:sym typeface="Wingdings" panose="05000000000000000000" pitchFamily="2" charset="2"/>
              </a:rPr>
              <a:t>1</a:t>
            </a:r>
            <a:r>
              <a:rPr lang="en-US" b="1" u="none" baseline="30000" dirty="0">
                <a:sym typeface="Wingdings" panose="05000000000000000000" pitchFamily="2" charset="2"/>
              </a:rPr>
              <a:t>st</a:t>
            </a:r>
            <a:r>
              <a:rPr lang="en-US" b="1" u="none" baseline="0" dirty="0">
                <a:sym typeface="Wingdings" panose="05000000000000000000" pitchFamily="2" charset="2"/>
              </a:rPr>
              <a:t> Creation=NICE</a:t>
            </a:r>
            <a:r>
              <a:rPr lang="en-US" b="0" u="none" baseline="0" dirty="0">
                <a:sym typeface="Wingdings" panose="05000000000000000000" pitchFamily="2" charset="2"/>
              </a:rPr>
              <a:t>, but TEMP</a:t>
            </a:r>
            <a:endParaRPr lang="en-US" b="0" u="none" dirty="0"/>
          </a:p>
        </p:txBody>
      </p:sp>
      <p:sp>
        <p:nvSpPr>
          <p:cNvPr id="4" name="Slide Number Placeholder 3"/>
          <p:cNvSpPr>
            <a:spLocks noGrp="1"/>
          </p:cNvSpPr>
          <p:nvPr>
            <p:ph type="sldNum" sz="quarter" idx="10"/>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2304825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144k = Tribulation SAINTS </a:t>
            </a:r>
            <a:r>
              <a:rPr lang="en-US" dirty="0">
                <a:sym typeface="Wingdings" panose="05000000000000000000" pitchFamily="2" charset="2"/>
              </a:rPr>
              <a:t> </a:t>
            </a:r>
            <a:r>
              <a:rPr lang="en-US" b="1" dirty="0">
                <a:sym typeface="Wingdings" panose="05000000000000000000" pitchFamily="2" charset="2"/>
              </a:rPr>
              <a:t>JEWISH-LED</a:t>
            </a:r>
          </a:p>
          <a:p>
            <a:endParaRPr lang="en-US" b="1" dirty="0">
              <a:sym typeface="Wingdings" panose="05000000000000000000" pitchFamily="2" charset="2"/>
            </a:endParaRPr>
          </a:p>
          <a:p>
            <a:r>
              <a:rPr lang="en-US" b="1" dirty="0">
                <a:sym typeface="Wingdings" panose="05000000000000000000" pitchFamily="2" charset="2"/>
              </a:rPr>
              <a:t>=Feeling GOOD</a:t>
            </a:r>
            <a:endParaRPr lang="en-US" b="1" dirty="0"/>
          </a:p>
        </p:txBody>
      </p:sp>
      <p:sp>
        <p:nvSpPr>
          <p:cNvPr id="4" name="Slide Number Placeholder 3"/>
          <p:cNvSpPr>
            <a:spLocks noGrp="1"/>
          </p:cNvSpPr>
          <p:nvPr>
            <p:ph type="sldNum" sz="quarter" idx="10"/>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6183082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10/22/2016</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10/22/2016</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10/22/2016</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10/22/2016</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10/22/2016</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10/22/2016</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10/22/2016</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10/22/2016</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10/22/2016</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10/22/2016</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10/22/2016</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2.png"/><Relationship Id="rId7" Type="http://schemas.openxmlformats.org/officeDocument/2006/relationships/diagramColors" Target="../diagrams/colors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image" Target="../media/image12.png"/><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2.png"/><Relationship Id="rId7" Type="http://schemas.openxmlformats.org/officeDocument/2006/relationships/diagramColors" Target="../diagrams/colors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6.jpeg"/><Relationship Id="rId7" Type="http://schemas.openxmlformats.org/officeDocument/2006/relationships/diagramColors" Target="../diagrams/colors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1.pn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3" Type="http://schemas.openxmlformats.org/officeDocument/2006/relationships/image" Target="../media/image11.png"/><Relationship Id="rId7" Type="http://schemas.openxmlformats.org/officeDocument/2006/relationships/diagramColors" Target="../diagrams/colors3.xml"/><Relationship Id="rId12" Type="http://schemas.openxmlformats.org/officeDocument/2006/relationships/diagramColors" Target="../diagrams/colors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0" Type="http://schemas.openxmlformats.org/officeDocument/2006/relationships/diagramLayout" Target="../diagrams/layout4.xml"/><Relationship Id="rId4" Type="http://schemas.openxmlformats.org/officeDocument/2006/relationships/diagramData" Target="../diagrams/data3.xml"/><Relationship Id="rId9"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Inexorable Pull</a:t>
            </a:r>
          </a:p>
        </p:txBody>
      </p:sp>
      <p:sp>
        <p:nvSpPr>
          <p:cNvPr id="4" name="Subtitle 3"/>
          <p:cNvSpPr>
            <a:spLocks noGrp="1"/>
          </p:cNvSpPr>
          <p:nvPr>
            <p:ph type="subTitle" idx="1"/>
          </p:nvPr>
        </p:nvSpPr>
        <p:spPr/>
        <p:txBody>
          <a:bodyPr/>
          <a:lstStyle/>
          <a:p>
            <a:r>
              <a:rPr lang="it-IT"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Revelation 14-16</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990600"/>
          </a:xfrm>
        </p:spPr>
        <p:txBody>
          <a:bodyPr>
            <a:normAutofit/>
          </a:bodyPr>
          <a:lstStyle/>
          <a:p>
            <a:r>
              <a:rPr lang="en-US" sz="4800" dirty="0"/>
              <a:t>God’s Intervention</a:t>
            </a:r>
          </a:p>
        </p:txBody>
      </p:sp>
      <p:sp>
        <p:nvSpPr>
          <p:cNvPr id="3" name="Content Placeholder 2"/>
          <p:cNvSpPr>
            <a:spLocks noGrp="1"/>
          </p:cNvSpPr>
          <p:nvPr>
            <p:ph idx="1"/>
          </p:nvPr>
        </p:nvSpPr>
        <p:spPr/>
        <p:txBody>
          <a:bodyPr>
            <a:noAutofit/>
          </a:bodyPr>
          <a:lstStyle/>
          <a:p>
            <a:r>
              <a:rPr lang="en-US" sz="2800" b="1" dirty="0"/>
              <a:t>Revelation 14:1 </a:t>
            </a:r>
            <a:r>
              <a:rPr lang="en-US" sz="2800" dirty="0"/>
              <a:t> Then I looked, and behold, the Lamb </a:t>
            </a:r>
            <a:r>
              <a:rPr lang="en-US" sz="2800" i="1" dirty="0"/>
              <a:t>was</a:t>
            </a:r>
            <a:r>
              <a:rPr lang="en-US" sz="2800" dirty="0"/>
              <a:t> standing on Mount Zion, and with Him one hundred and forty-four thousand, having His name and the name of His Father written on their foreheads. </a:t>
            </a:r>
            <a:br>
              <a:rPr lang="en-US" sz="2800" dirty="0"/>
            </a:br>
            <a:endParaRPr lang="en-US" sz="2800" dirty="0"/>
          </a:p>
          <a:p>
            <a:r>
              <a:rPr lang="en-US" sz="2800" b="1" dirty="0"/>
              <a:t>Revelation 14:3 </a:t>
            </a:r>
            <a:r>
              <a:rPr lang="en-US" sz="2800" dirty="0"/>
              <a:t> And they *sang a new song before the throne and before the four living creatures and the elders; and no one could learn the song except the one hundred and forty-four thousand who had been purchased from the earth. </a:t>
            </a:r>
          </a:p>
        </p:txBody>
      </p:sp>
    </p:spTree>
    <p:extLst>
      <p:ext uri="{BB962C8B-B14F-4D97-AF65-F5344CB8AC3E}">
        <p14:creationId xmlns:p14="http://schemas.microsoft.com/office/powerpoint/2010/main" val="30460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893"/>
            <a:ext cx="12188825" cy="6856214"/>
          </a:xfrm>
          <a:prstGeom prst="rect">
            <a:avLst/>
          </a:prstGeom>
        </p:spPr>
      </p:pic>
      <p:sp>
        <p:nvSpPr>
          <p:cNvPr id="2" name="Title 1"/>
          <p:cNvSpPr>
            <a:spLocks noGrp="1"/>
          </p:cNvSpPr>
          <p:nvPr>
            <p:ph type="title"/>
          </p:nvPr>
        </p:nvSpPr>
        <p:spPr>
          <a:xfrm>
            <a:off x="1522413" y="381000"/>
            <a:ext cx="9144001" cy="990600"/>
          </a:xfrm>
        </p:spPr>
        <p:txBody>
          <a:bodyPr>
            <a:normAutofit/>
          </a:bodyPr>
          <a:lstStyle/>
          <a:p>
            <a:r>
              <a:rPr lang="en-US" sz="4800" dirty="0"/>
              <a:t>God’s Intervention</a:t>
            </a:r>
          </a:p>
        </p:txBody>
      </p:sp>
      <p:sp>
        <p:nvSpPr>
          <p:cNvPr id="3" name="Content Placeholder 2"/>
          <p:cNvSpPr>
            <a:spLocks noGrp="1"/>
          </p:cNvSpPr>
          <p:nvPr>
            <p:ph idx="1"/>
          </p:nvPr>
        </p:nvSpPr>
        <p:spPr>
          <a:xfrm>
            <a:off x="836613" y="1904999"/>
            <a:ext cx="10134600" cy="4114801"/>
          </a:xfrm>
        </p:spPr>
        <p:txBody>
          <a:bodyPr>
            <a:normAutofit/>
          </a:bodyPr>
          <a:lstStyle/>
          <a:p>
            <a:pPr marL="0" indent="0">
              <a:buNone/>
            </a:pP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Revelation 14:6-7  And I saw another angel flying in mid-heaven, having an eternal gospel to preach to those who live on the earth, and to every nation and tribe and tongue and people;  and he said with a loud voice, “Revere God! Give Him glory, because the hour of His judgment has come; worship Him who made the heaven and the earth and sea and springs of waters."</a:t>
            </a:r>
          </a:p>
        </p:txBody>
      </p:sp>
      <p:sp>
        <p:nvSpPr>
          <p:cNvPr id="5" name="Rectangle 4"/>
          <p:cNvSpPr/>
          <p:nvPr/>
        </p:nvSpPr>
        <p:spPr>
          <a:xfrm>
            <a:off x="1979612" y="5334000"/>
            <a:ext cx="6092825" cy="1015663"/>
          </a:xfrm>
          <a:prstGeom prst="rect">
            <a:avLst/>
          </a:prstGeom>
        </p:spPr>
        <p:txBody>
          <a:bodyPr>
            <a:spAutoFit/>
          </a:bodyPr>
          <a:lstStyle/>
          <a:p>
            <a:r>
              <a:rPr lang="en-US" sz="2000" b="1" dirty="0"/>
              <a:t>Matthew 24:14 </a:t>
            </a:r>
            <a:r>
              <a:rPr lang="en-US" sz="2000" dirty="0"/>
              <a:t> And the Good News about the Kingdom will be preached throughout the whole world, so that all nations will hear it; and then the end will come. </a:t>
            </a:r>
          </a:p>
        </p:txBody>
      </p:sp>
    </p:spTree>
    <p:extLst>
      <p:ext uri="{BB962C8B-B14F-4D97-AF65-F5344CB8AC3E}">
        <p14:creationId xmlns:p14="http://schemas.microsoft.com/office/powerpoint/2010/main" val="351050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893"/>
            <a:ext cx="12188825" cy="6856214"/>
          </a:xfrm>
          <a:prstGeom prst="rect">
            <a:avLst/>
          </a:prstGeom>
        </p:spPr>
      </p:pic>
      <p:sp>
        <p:nvSpPr>
          <p:cNvPr id="2" name="Title 1"/>
          <p:cNvSpPr>
            <a:spLocks noGrp="1"/>
          </p:cNvSpPr>
          <p:nvPr>
            <p:ph type="title"/>
          </p:nvPr>
        </p:nvSpPr>
        <p:spPr>
          <a:xfrm>
            <a:off x="1522413" y="381000"/>
            <a:ext cx="9144001" cy="990600"/>
          </a:xfrm>
        </p:spPr>
        <p:txBody>
          <a:bodyPr>
            <a:normAutofit/>
          </a:bodyPr>
          <a:lstStyle/>
          <a:p>
            <a:r>
              <a:rPr lang="en-US" sz="4800" dirty="0"/>
              <a:t>God’s Intervention</a:t>
            </a:r>
          </a:p>
        </p:txBody>
      </p:sp>
      <p:sp>
        <p:nvSpPr>
          <p:cNvPr id="3" name="Content Placeholder 2"/>
          <p:cNvSpPr>
            <a:spLocks noGrp="1"/>
          </p:cNvSpPr>
          <p:nvPr>
            <p:ph idx="1"/>
          </p:nvPr>
        </p:nvSpPr>
        <p:spPr>
          <a:xfrm>
            <a:off x="836613" y="1904999"/>
            <a:ext cx="10134600" cy="4114801"/>
          </a:xfrm>
        </p:spPr>
        <p:txBody>
          <a:bodyPr>
            <a:normAutofit/>
          </a:bodyPr>
          <a:lstStyle/>
          <a:p>
            <a:pPr marL="0" indent="0">
              <a:buNone/>
            </a:pP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Revelation 14:8  And another angel, a second one, followed, saying, "Fallen, fallen is Babylon the great, she who has made all the nations drink of the wine of the passion of her immorality." </a:t>
            </a:r>
          </a:p>
        </p:txBody>
      </p:sp>
      <p:graphicFrame>
        <p:nvGraphicFramePr>
          <p:cNvPr id="6" name="Diagram 5"/>
          <p:cNvGraphicFramePr/>
          <p:nvPr>
            <p:extLst>
              <p:ext uri="{D42A27DB-BD31-4B8C-83A1-F6EECF244321}">
                <p14:modId xmlns:p14="http://schemas.microsoft.com/office/powerpoint/2010/main" val="3048063876"/>
              </p:ext>
            </p:extLst>
          </p:nvPr>
        </p:nvGraphicFramePr>
        <p:xfrm>
          <a:off x="760411" y="3733798"/>
          <a:ext cx="10667999" cy="28194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233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0905EA11-4038-43C7-90CF-5E021C618BFC}"/>
                                            </p:graphicEl>
                                          </p:spTgt>
                                        </p:tgtEl>
                                        <p:attrNameLst>
                                          <p:attrName>style.visibility</p:attrName>
                                        </p:attrNameLst>
                                      </p:cBhvr>
                                      <p:to>
                                        <p:strVal val="visible"/>
                                      </p:to>
                                    </p:set>
                                    <p:animEffect transition="in" filter="fade">
                                      <p:cBhvr>
                                        <p:cTn id="7" dur="500"/>
                                        <p:tgtEl>
                                          <p:spTgt spid="6">
                                            <p:graphicEl>
                                              <a:dgm id="{0905EA11-4038-43C7-90CF-5E021C618BF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C6D02382-E1EB-4B03-B850-2B435EB761F7}"/>
                                            </p:graphicEl>
                                          </p:spTgt>
                                        </p:tgtEl>
                                        <p:attrNameLst>
                                          <p:attrName>style.visibility</p:attrName>
                                        </p:attrNameLst>
                                      </p:cBhvr>
                                      <p:to>
                                        <p:strVal val="visible"/>
                                      </p:to>
                                    </p:set>
                                    <p:animEffect transition="in" filter="fade">
                                      <p:cBhvr>
                                        <p:cTn id="10" dur="500"/>
                                        <p:tgtEl>
                                          <p:spTgt spid="6">
                                            <p:graphicEl>
                                              <a:dgm id="{C6D02382-E1EB-4B03-B850-2B435EB761F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AE712720-905D-4650-9A8B-288A76B2A119}"/>
                                            </p:graphicEl>
                                          </p:spTgt>
                                        </p:tgtEl>
                                        <p:attrNameLst>
                                          <p:attrName>style.visibility</p:attrName>
                                        </p:attrNameLst>
                                      </p:cBhvr>
                                      <p:to>
                                        <p:strVal val="visible"/>
                                      </p:to>
                                    </p:set>
                                    <p:animEffect transition="in" filter="fade">
                                      <p:cBhvr>
                                        <p:cTn id="15" dur="500"/>
                                        <p:tgtEl>
                                          <p:spTgt spid="6">
                                            <p:graphicEl>
                                              <a:dgm id="{AE712720-905D-4650-9A8B-288A76B2A119}"/>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0F802409-B58A-48F5-9C3F-D13A01982B2A}"/>
                                            </p:graphicEl>
                                          </p:spTgt>
                                        </p:tgtEl>
                                        <p:attrNameLst>
                                          <p:attrName>style.visibility</p:attrName>
                                        </p:attrNameLst>
                                      </p:cBhvr>
                                      <p:to>
                                        <p:strVal val="visible"/>
                                      </p:to>
                                    </p:set>
                                    <p:animEffect transition="in" filter="fade">
                                      <p:cBhvr>
                                        <p:cTn id="18" dur="500"/>
                                        <p:tgtEl>
                                          <p:spTgt spid="6">
                                            <p:graphicEl>
                                              <a:dgm id="{0F802409-B58A-48F5-9C3F-D13A01982B2A}"/>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D45A5B8B-F5B8-403A-805C-418A5610F6F5}"/>
                                            </p:graphicEl>
                                          </p:spTgt>
                                        </p:tgtEl>
                                        <p:attrNameLst>
                                          <p:attrName>style.visibility</p:attrName>
                                        </p:attrNameLst>
                                      </p:cBhvr>
                                      <p:to>
                                        <p:strVal val="visible"/>
                                      </p:to>
                                    </p:set>
                                    <p:animEffect transition="in" filter="fade">
                                      <p:cBhvr>
                                        <p:cTn id="23" dur="500"/>
                                        <p:tgtEl>
                                          <p:spTgt spid="6">
                                            <p:graphicEl>
                                              <a:dgm id="{D45A5B8B-F5B8-403A-805C-418A5610F6F5}"/>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EB75DDBF-0B9A-4DA4-95A1-5668BA8EEDCB}"/>
                                            </p:graphicEl>
                                          </p:spTgt>
                                        </p:tgtEl>
                                        <p:attrNameLst>
                                          <p:attrName>style.visibility</p:attrName>
                                        </p:attrNameLst>
                                      </p:cBhvr>
                                      <p:to>
                                        <p:strVal val="visible"/>
                                      </p:to>
                                    </p:set>
                                    <p:animEffect transition="in" filter="fade">
                                      <p:cBhvr>
                                        <p:cTn id="26" dur="500"/>
                                        <p:tgtEl>
                                          <p:spTgt spid="6">
                                            <p:graphicEl>
                                              <a:dgm id="{EB75DDBF-0B9A-4DA4-95A1-5668BA8EEDC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893"/>
            <a:ext cx="12188825" cy="6856214"/>
          </a:xfrm>
          <a:prstGeom prst="rect">
            <a:avLst/>
          </a:prstGeom>
        </p:spPr>
      </p:pic>
      <p:sp>
        <p:nvSpPr>
          <p:cNvPr id="2" name="Title 1"/>
          <p:cNvSpPr>
            <a:spLocks noGrp="1"/>
          </p:cNvSpPr>
          <p:nvPr>
            <p:ph type="title"/>
          </p:nvPr>
        </p:nvSpPr>
        <p:spPr>
          <a:xfrm>
            <a:off x="1522413" y="381000"/>
            <a:ext cx="9144001" cy="990600"/>
          </a:xfrm>
        </p:spPr>
        <p:txBody>
          <a:bodyPr>
            <a:normAutofit/>
          </a:bodyPr>
          <a:lstStyle/>
          <a:p>
            <a:r>
              <a:rPr lang="en-US" sz="4800" dirty="0"/>
              <a:t>God’s Intervention</a:t>
            </a:r>
          </a:p>
        </p:txBody>
      </p:sp>
      <p:sp>
        <p:nvSpPr>
          <p:cNvPr id="3" name="Content Placeholder 2"/>
          <p:cNvSpPr>
            <a:spLocks noGrp="1"/>
          </p:cNvSpPr>
          <p:nvPr>
            <p:ph idx="1"/>
          </p:nvPr>
        </p:nvSpPr>
        <p:spPr>
          <a:xfrm>
            <a:off x="912812" y="1748394"/>
            <a:ext cx="10439399" cy="4495801"/>
          </a:xfrm>
        </p:spPr>
        <p:txBody>
          <a:bodyPr>
            <a:normAutofit lnSpcReduction="10000"/>
          </a:bodyPr>
          <a:lstStyle/>
          <a:p>
            <a:pPr marL="0" indent="0">
              <a:buNone/>
            </a:pP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Revelation 14:9-11  And another angel, a third, followed them, saying with a loud voice, “If anyone worships the beast and its image and receives a mark on his forehead or on his hand,  he also will drink the wine of God’s wrath, poured full strength into the cup of his anger, and he will be tormented with fire and sulfur in the presence of the holy angels and in the presence of the Lamb.  And the smoke of their torment goes up forever and ever, and they have no rest, day or night, these worshipers of the beast and its image, and whoever receives the mark of its name.”</a:t>
            </a:r>
          </a:p>
        </p:txBody>
      </p:sp>
      <p:sp>
        <p:nvSpPr>
          <p:cNvPr id="5" name="Rectangle 4"/>
          <p:cNvSpPr/>
          <p:nvPr/>
        </p:nvSpPr>
        <p:spPr>
          <a:xfrm>
            <a:off x="1510886" y="2743200"/>
            <a:ext cx="8380413"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b="1" dirty="0"/>
              <a:t>Revelation 15:3 </a:t>
            </a:r>
            <a:r>
              <a:rPr lang="en-US" sz="2400" dirty="0"/>
              <a:t> And they sing the song of Moses, the servant of God, and the song of the Lamb, saying, “Great and amazing are your deeds, O Lord God the Almighty! </a:t>
            </a:r>
            <a:r>
              <a:rPr lang="en-US" sz="2400" b="1" dirty="0"/>
              <a:t>Just</a:t>
            </a:r>
            <a:r>
              <a:rPr lang="en-US" sz="2400" dirty="0"/>
              <a:t> and </a:t>
            </a:r>
            <a:r>
              <a:rPr lang="en-US" sz="2400" b="1" dirty="0"/>
              <a:t>true</a:t>
            </a:r>
            <a:r>
              <a:rPr lang="en-US" sz="2400" dirty="0"/>
              <a:t> are your ways, O King of the nations! …</a:t>
            </a:r>
            <a:r>
              <a:rPr lang="en-US" sz="2400" b="1" dirty="0"/>
              <a:t>All nations </a:t>
            </a:r>
            <a:r>
              <a:rPr lang="en-US" sz="2400" dirty="0"/>
              <a:t>will come and worship you, for your </a:t>
            </a:r>
            <a:r>
              <a:rPr lang="en-US" sz="2400" b="1" dirty="0"/>
              <a:t>righteous</a:t>
            </a:r>
            <a:r>
              <a:rPr lang="en-US" sz="2400" dirty="0"/>
              <a:t> acts have been revealed.” </a:t>
            </a:r>
          </a:p>
        </p:txBody>
      </p:sp>
      <p:sp>
        <p:nvSpPr>
          <p:cNvPr id="7" name="Rectangle 6"/>
          <p:cNvSpPr/>
          <p:nvPr/>
        </p:nvSpPr>
        <p:spPr>
          <a:xfrm>
            <a:off x="1663286" y="2895600"/>
            <a:ext cx="8380413"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b="1" dirty="0"/>
              <a:t>Revelation 5:12-13 </a:t>
            </a:r>
            <a:r>
              <a:rPr lang="en-US" sz="2400" dirty="0"/>
              <a:t> “Worthy is the Lamb who was slain, to receive power and wealth and wisdom and might and honor and glory and blessing!”  And I heard every creature in heaven and on earth and under the earth and in the sea, and all that is in them, saying, “To him who sits on the throne and to the Lamb be blessing and honor and glory and might forever and ever!” </a:t>
            </a:r>
          </a:p>
        </p:txBody>
      </p:sp>
    </p:spTree>
    <p:extLst>
      <p:ext uri="{BB962C8B-B14F-4D97-AF65-F5344CB8AC3E}">
        <p14:creationId xmlns:p14="http://schemas.microsoft.com/office/powerpoint/2010/main" val="27871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17178"/>
            <a:ext cx="12188825" cy="6856214"/>
          </a:xfrm>
          <a:prstGeom prst="rect">
            <a:avLst/>
          </a:prstGeom>
        </p:spPr>
      </p:pic>
      <p:sp>
        <p:nvSpPr>
          <p:cNvPr id="2" name="Title 1"/>
          <p:cNvSpPr>
            <a:spLocks noGrp="1"/>
          </p:cNvSpPr>
          <p:nvPr>
            <p:ph type="title"/>
          </p:nvPr>
        </p:nvSpPr>
        <p:spPr>
          <a:xfrm>
            <a:off x="1522413" y="381000"/>
            <a:ext cx="9144001" cy="990600"/>
          </a:xfrm>
        </p:spPr>
        <p:txBody>
          <a:bodyPr>
            <a:normAutofit/>
          </a:bodyPr>
          <a:lstStyle/>
          <a:p>
            <a:r>
              <a:rPr lang="en-US" sz="4800" dirty="0"/>
              <a:t>Armageddon</a:t>
            </a:r>
          </a:p>
        </p:txBody>
      </p:sp>
      <p:sp>
        <p:nvSpPr>
          <p:cNvPr id="3" name="Content Placeholder 2"/>
          <p:cNvSpPr>
            <a:spLocks noGrp="1"/>
          </p:cNvSpPr>
          <p:nvPr>
            <p:ph idx="1"/>
          </p:nvPr>
        </p:nvSpPr>
        <p:spPr>
          <a:xfrm>
            <a:off x="912810" y="1397384"/>
            <a:ext cx="10439399" cy="4495801"/>
          </a:xfrm>
        </p:spPr>
        <p:txBody>
          <a:bodyPr>
            <a:normAutofit lnSpcReduction="10000"/>
          </a:bodyPr>
          <a:lstStyle/>
          <a:p>
            <a:pPr marL="0" indent="0">
              <a:buNone/>
            </a:pP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Revelation 15:5-8  After these things I looked, and the temple of the tabernacle of testimony in heaven was opened,  and the seven angels who had the seven plagues came out of the temple, clothed in linen, clean </a:t>
            </a:r>
            <a:r>
              <a:rPr lang="en-US" sz="3200" b="1" i="1" spc="50" dirty="0">
                <a:ln w="9525" cmpd="sng">
                  <a:solidFill>
                    <a:schemeClr val="accent1"/>
                  </a:solidFill>
                  <a:prstDash val="solid"/>
                </a:ln>
                <a:solidFill>
                  <a:srgbClr val="70AD47">
                    <a:tint val="1000"/>
                  </a:srgbClr>
                </a:solidFill>
                <a:effectLst>
                  <a:glow rad="38100">
                    <a:schemeClr val="accent1">
                      <a:alpha val="40000"/>
                    </a:schemeClr>
                  </a:glow>
                </a:effectLst>
              </a:rPr>
              <a:t>and</a:t>
            </a: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 bright, and girded around their chests with golden sashes.  Then one of the four living creatures gave to the seven angels seven golden bowls full of the wrath of God, who lives forever and ever.  And the temple was filled with smoke from the glory of God and from His power; and no one was able to enter the temple until the seven plagues of the seven angels were finished.</a:t>
            </a:r>
          </a:p>
        </p:txBody>
      </p:sp>
      <p:graphicFrame>
        <p:nvGraphicFramePr>
          <p:cNvPr id="6" name="Diagram 5"/>
          <p:cNvGraphicFramePr/>
          <p:nvPr>
            <p:extLst>
              <p:ext uri="{D42A27DB-BD31-4B8C-83A1-F6EECF244321}">
                <p14:modId xmlns:p14="http://schemas.microsoft.com/office/powerpoint/2010/main" val="1082755324"/>
              </p:ext>
            </p:extLst>
          </p:nvPr>
        </p:nvGraphicFramePr>
        <p:xfrm>
          <a:off x="1674812" y="5519186"/>
          <a:ext cx="8125883" cy="17180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 8"/>
          <p:cNvGraphicFramePr/>
          <p:nvPr>
            <p:extLst>
              <p:ext uri="{D42A27DB-BD31-4B8C-83A1-F6EECF244321}">
                <p14:modId xmlns:p14="http://schemas.microsoft.com/office/powerpoint/2010/main" val="848765941"/>
              </p:ext>
            </p:extLst>
          </p:nvPr>
        </p:nvGraphicFramePr>
        <p:xfrm>
          <a:off x="152402" y="161577"/>
          <a:ext cx="11733210" cy="555342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42326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graphicEl>
                                              <a:dgm id="{235DFDBC-FDF0-43F0-BC03-5D512996AE8C}"/>
                                            </p:graphicEl>
                                          </p:spTgt>
                                        </p:tgtEl>
                                        <p:attrNameLst>
                                          <p:attrName>style.visibility</p:attrName>
                                        </p:attrNameLst>
                                      </p:cBhvr>
                                      <p:to>
                                        <p:strVal val="visible"/>
                                      </p:to>
                                    </p:set>
                                    <p:anim calcmode="lin" valueType="num">
                                      <p:cBhvr>
                                        <p:cTn id="7" dur="500" fill="hold"/>
                                        <p:tgtEl>
                                          <p:spTgt spid="6">
                                            <p:graphicEl>
                                              <a:dgm id="{235DFDBC-FDF0-43F0-BC03-5D512996AE8C}"/>
                                            </p:graphicEl>
                                          </p:spTgt>
                                        </p:tgtEl>
                                        <p:attrNameLst>
                                          <p:attrName>ppt_w</p:attrName>
                                        </p:attrNameLst>
                                      </p:cBhvr>
                                      <p:tavLst>
                                        <p:tav tm="0">
                                          <p:val>
                                            <p:fltVal val="0"/>
                                          </p:val>
                                        </p:tav>
                                        <p:tav tm="100000">
                                          <p:val>
                                            <p:strVal val="#ppt_w"/>
                                          </p:val>
                                        </p:tav>
                                      </p:tavLst>
                                    </p:anim>
                                    <p:anim calcmode="lin" valueType="num">
                                      <p:cBhvr>
                                        <p:cTn id="8" dur="500" fill="hold"/>
                                        <p:tgtEl>
                                          <p:spTgt spid="6">
                                            <p:graphicEl>
                                              <a:dgm id="{235DFDBC-FDF0-43F0-BC03-5D512996AE8C}"/>
                                            </p:graphicEl>
                                          </p:spTgt>
                                        </p:tgtEl>
                                        <p:attrNameLst>
                                          <p:attrName>ppt_h</p:attrName>
                                        </p:attrNameLst>
                                      </p:cBhvr>
                                      <p:tavLst>
                                        <p:tav tm="0">
                                          <p:val>
                                            <p:fltVal val="0"/>
                                          </p:val>
                                        </p:tav>
                                        <p:tav tm="100000">
                                          <p:val>
                                            <p:strVal val="#ppt_h"/>
                                          </p:val>
                                        </p:tav>
                                      </p:tavLst>
                                    </p:anim>
                                    <p:animEffect transition="in" filter="fade">
                                      <p:cBhvr>
                                        <p:cTn id="9" dur="500"/>
                                        <p:tgtEl>
                                          <p:spTgt spid="6">
                                            <p:graphicEl>
                                              <a:dgm id="{235DFDBC-FDF0-43F0-BC03-5D512996AE8C}"/>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graphicEl>
                                              <a:dgm id="{52E7400B-868D-4C83-A2F6-DFF85A009227}"/>
                                            </p:graphicEl>
                                          </p:spTgt>
                                        </p:tgtEl>
                                        <p:attrNameLst>
                                          <p:attrName>style.visibility</p:attrName>
                                        </p:attrNameLst>
                                      </p:cBhvr>
                                      <p:to>
                                        <p:strVal val="visible"/>
                                      </p:to>
                                    </p:set>
                                    <p:anim calcmode="lin" valueType="num">
                                      <p:cBhvr>
                                        <p:cTn id="14" dur="500" fill="hold"/>
                                        <p:tgtEl>
                                          <p:spTgt spid="6">
                                            <p:graphicEl>
                                              <a:dgm id="{52E7400B-868D-4C83-A2F6-DFF85A009227}"/>
                                            </p:graphicEl>
                                          </p:spTgt>
                                        </p:tgtEl>
                                        <p:attrNameLst>
                                          <p:attrName>ppt_w</p:attrName>
                                        </p:attrNameLst>
                                      </p:cBhvr>
                                      <p:tavLst>
                                        <p:tav tm="0">
                                          <p:val>
                                            <p:fltVal val="0"/>
                                          </p:val>
                                        </p:tav>
                                        <p:tav tm="100000">
                                          <p:val>
                                            <p:strVal val="#ppt_w"/>
                                          </p:val>
                                        </p:tav>
                                      </p:tavLst>
                                    </p:anim>
                                    <p:anim calcmode="lin" valueType="num">
                                      <p:cBhvr>
                                        <p:cTn id="15" dur="500" fill="hold"/>
                                        <p:tgtEl>
                                          <p:spTgt spid="6">
                                            <p:graphicEl>
                                              <a:dgm id="{52E7400B-868D-4C83-A2F6-DFF85A009227}"/>
                                            </p:graphicEl>
                                          </p:spTgt>
                                        </p:tgtEl>
                                        <p:attrNameLst>
                                          <p:attrName>ppt_h</p:attrName>
                                        </p:attrNameLst>
                                      </p:cBhvr>
                                      <p:tavLst>
                                        <p:tav tm="0">
                                          <p:val>
                                            <p:fltVal val="0"/>
                                          </p:val>
                                        </p:tav>
                                        <p:tav tm="100000">
                                          <p:val>
                                            <p:strVal val="#ppt_h"/>
                                          </p:val>
                                        </p:tav>
                                      </p:tavLst>
                                    </p:anim>
                                    <p:animEffect transition="in" filter="fade">
                                      <p:cBhvr>
                                        <p:cTn id="16" dur="500"/>
                                        <p:tgtEl>
                                          <p:spTgt spid="6">
                                            <p:graphicEl>
                                              <a:dgm id="{52E7400B-868D-4C83-A2F6-DFF85A009227}"/>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graphicEl>
                                              <a:dgm id="{CD273301-B6C9-45E5-A96F-788679B3D022}"/>
                                            </p:graphicEl>
                                          </p:spTgt>
                                        </p:tgtEl>
                                        <p:attrNameLst>
                                          <p:attrName>style.visibility</p:attrName>
                                        </p:attrNameLst>
                                      </p:cBhvr>
                                      <p:to>
                                        <p:strVal val="visible"/>
                                      </p:to>
                                    </p:set>
                                    <p:anim calcmode="lin" valueType="num">
                                      <p:cBhvr>
                                        <p:cTn id="21" dur="500" fill="hold"/>
                                        <p:tgtEl>
                                          <p:spTgt spid="9">
                                            <p:graphicEl>
                                              <a:dgm id="{CD273301-B6C9-45E5-A96F-788679B3D022}"/>
                                            </p:graphicEl>
                                          </p:spTgt>
                                        </p:tgtEl>
                                        <p:attrNameLst>
                                          <p:attrName>ppt_w</p:attrName>
                                        </p:attrNameLst>
                                      </p:cBhvr>
                                      <p:tavLst>
                                        <p:tav tm="0">
                                          <p:val>
                                            <p:fltVal val="0"/>
                                          </p:val>
                                        </p:tav>
                                        <p:tav tm="100000">
                                          <p:val>
                                            <p:strVal val="#ppt_w"/>
                                          </p:val>
                                        </p:tav>
                                      </p:tavLst>
                                    </p:anim>
                                    <p:anim calcmode="lin" valueType="num">
                                      <p:cBhvr>
                                        <p:cTn id="22" dur="500" fill="hold"/>
                                        <p:tgtEl>
                                          <p:spTgt spid="9">
                                            <p:graphicEl>
                                              <a:dgm id="{CD273301-B6C9-45E5-A96F-788679B3D022}"/>
                                            </p:graphicEl>
                                          </p:spTgt>
                                        </p:tgtEl>
                                        <p:attrNameLst>
                                          <p:attrName>ppt_h</p:attrName>
                                        </p:attrNameLst>
                                      </p:cBhvr>
                                      <p:tavLst>
                                        <p:tav tm="0">
                                          <p:val>
                                            <p:fltVal val="0"/>
                                          </p:val>
                                        </p:tav>
                                        <p:tav tm="100000">
                                          <p:val>
                                            <p:strVal val="#ppt_h"/>
                                          </p:val>
                                        </p:tav>
                                      </p:tavLst>
                                    </p:anim>
                                    <p:animEffect transition="in" filter="fade">
                                      <p:cBhvr>
                                        <p:cTn id="23" dur="500"/>
                                        <p:tgtEl>
                                          <p:spTgt spid="9">
                                            <p:graphicEl>
                                              <a:dgm id="{CD273301-B6C9-45E5-A96F-788679B3D022}"/>
                                            </p:graphicEl>
                                          </p:spTgt>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9">
                                            <p:graphicEl>
                                              <a:dgm id="{16B9272A-74DB-4594-B46A-895D189F57C2}"/>
                                            </p:graphicEl>
                                          </p:spTgt>
                                        </p:tgtEl>
                                        <p:attrNameLst>
                                          <p:attrName>style.visibility</p:attrName>
                                        </p:attrNameLst>
                                      </p:cBhvr>
                                      <p:to>
                                        <p:strVal val="visible"/>
                                      </p:to>
                                    </p:set>
                                    <p:anim calcmode="lin" valueType="num">
                                      <p:cBhvr>
                                        <p:cTn id="26" dur="500" fill="hold"/>
                                        <p:tgtEl>
                                          <p:spTgt spid="9">
                                            <p:graphicEl>
                                              <a:dgm id="{16B9272A-74DB-4594-B46A-895D189F57C2}"/>
                                            </p:graphicEl>
                                          </p:spTgt>
                                        </p:tgtEl>
                                        <p:attrNameLst>
                                          <p:attrName>ppt_w</p:attrName>
                                        </p:attrNameLst>
                                      </p:cBhvr>
                                      <p:tavLst>
                                        <p:tav tm="0">
                                          <p:val>
                                            <p:fltVal val="0"/>
                                          </p:val>
                                        </p:tav>
                                        <p:tav tm="100000">
                                          <p:val>
                                            <p:strVal val="#ppt_w"/>
                                          </p:val>
                                        </p:tav>
                                      </p:tavLst>
                                    </p:anim>
                                    <p:anim calcmode="lin" valueType="num">
                                      <p:cBhvr>
                                        <p:cTn id="27" dur="500" fill="hold"/>
                                        <p:tgtEl>
                                          <p:spTgt spid="9">
                                            <p:graphicEl>
                                              <a:dgm id="{16B9272A-74DB-4594-B46A-895D189F57C2}"/>
                                            </p:graphicEl>
                                          </p:spTgt>
                                        </p:tgtEl>
                                        <p:attrNameLst>
                                          <p:attrName>ppt_h</p:attrName>
                                        </p:attrNameLst>
                                      </p:cBhvr>
                                      <p:tavLst>
                                        <p:tav tm="0">
                                          <p:val>
                                            <p:fltVal val="0"/>
                                          </p:val>
                                        </p:tav>
                                        <p:tav tm="100000">
                                          <p:val>
                                            <p:strVal val="#ppt_h"/>
                                          </p:val>
                                        </p:tav>
                                      </p:tavLst>
                                    </p:anim>
                                    <p:animEffect transition="in" filter="fade">
                                      <p:cBhvr>
                                        <p:cTn id="28" dur="500"/>
                                        <p:tgtEl>
                                          <p:spTgt spid="9">
                                            <p:graphicEl>
                                              <a:dgm id="{16B9272A-74DB-4594-B46A-895D189F57C2}"/>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9">
                                            <p:graphicEl>
                                              <a:dgm id="{1ABC8E87-069C-4395-AFCC-8F2CD05D7287}"/>
                                            </p:graphicEl>
                                          </p:spTgt>
                                        </p:tgtEl>
                                        <p:attrNameLst>
                                          <p:attrName>style.visibility</p:attrName>
                                        </p:attrNameLst>
                                      </p:cBhvr>
                                      <p:to>
                                        <p:strVal val="visible"/>
                                      </p:to>
                                    </p:set>
                                    <p:anim calcmode="lin" valueType="num">
                                      <p:cBhvr>
                                        <p:cTn id="33" dur="500" fill="hold"/>
                                        <p:tgtEl>
                                          <p:spTgt spid="9">
                                            <p:graphicEl>
                                              <a:dgm id="{1ABC8E87-069C-4395-AFCC-8F2CD05D7287}"/>
                                            </p:graphicEl>
                                          </p:spTgt>
                                        </p:tgtEl>
                                        <p:attrNameLst>
                                          <p:attrName>ppt_w</p:attrName>
                                        </p:attrNameLst>
                                      </p:cBhvr>
                                      <p:tavLst>
                                        <p:tav tm="0">
                                          <p:val>
                                            <p:fltVal val="0"/>
                                          </p:val>
                                        </p:tav>
                                        <p:tav tm="100000">
                                          <p:val>
                                            <p:strVal val="#ppt_w"/>
                                          </p:val>
                                        </p:tav>
                                      </p:tavLst>
                                    </p:anim>
                                    <p:anim calcmode="lin" valueType="num">
                                      <p:cBhvr>
                                        <p:cTn id="34" dur="500" fill="hold"/>
                                        <p:tgtEl>
                                          <p:spTgt spid="9">
                                            <p:graphicEl>
                                              <a:dgm id="{1ABC8E87-069C-4395-AFCC-8F2CD05D7287}"/>
                                            </p:graphicEl>
                                          </p:spTgt>
                                        </p:tgtEl>
                                        <p:attrNameLst>
                                          <p:attrName>ppt_h</p:attrName>
                                        </p:attrNameLst>
                                      </p:cBhvr>
                                      <p:tavLst>
                                        <p:tav tm="0">
                                          <p:val>
                                            <p:fltVal val="0"/>
                                          </p:val>
                                        </p:tav>
                                        <p:tav tm="100000">
                                          <p:val>
                                            <p:strVal val="#ppt_h"/>
                                          </p:val>
                                        </p:tav>
                                      </p:tavLst>
                                    </p:anim>
                                    <p:animEffect transition="in" filter="fade">
                                      <p:cBhvr>
                                        <p:cTn id="35" dur="500"/>
                                        <p:tgtEl>
                                          <p:spTgt spid="9">
                                            <p:graphicEl>
                                              <a:dgm id="{1ABC8E87-069C-4395-AFCC-8F2CD05D7287}"/>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9">
                                            <p:graphicEl>
                                              <a:dgm id="{6BD59BC1-1DCB-46B2-A435-9A7B3E2421A5}"/>
                                            </p:graphicEl>
                                          </p:spTgt>
                                        </p:tgtEl>
                                        <p:attrNameLst>
                                          <p:attrName>style.visibility</p:attrName>
                                        </p:attrNameLst>
                                      </p:cBhvr>
                                      <p:to>
                                        <p:strVal val="visible"/>
                                      </p:to>
                                    </p:set>
                                    <p:anim calcmode="lin" valueType="num">
                                      <p:cBhvr>
                                        <p:cTn id="40" dur="500" fill="hold"/>
                                        <p:tgtEl>
                                          <p:spTgt spid="9">
                                            <p:graphicEl>
                                              <a:dgm id="{6BD59BC1-1DCB-46B2-A435-9A7B3E2421A5}"/>
                                            </p:graphicEl>
                                          </p:spTgt>
                                        </p:tgtEl>
                                        <p:attrNameLst>
                                          <p:attrName>ppt_w</p:attrName>
                                        </p:attrNameLst>
                                      </p:cBhvr>
                                      <p:tavLst>
                                        <p:tav tm="0">
                                          <p:val>
                                            <p:fltVal val="0"/>
                                          </p:val>
                                        </p:tav>
                                        <p:tav tm="100000">
                                          <p:val>
                                            <p:strVal val="#ppt_w"/>
                                          </p:val>
                                        </p:tav>
                                      </p:tavLst>
                                    </p:anim>
                                    <p:anim calcmode="lin" valueType="num">
                                      <p:cBhvr>
                                        <p:cTn id="41" dur="500" fill="hold"/>
                                        <p:tgtEl>
                                          <p:spTgt spid="9">
                                            <p:graphicEl>
                                              <a:dgm id="{6BD59BC1-1DCB-46B2-A435-9A7B3E2421A5}"/>
                                            </p:graphicEl>
                                          </p:spTgt>
                                        </p:tgtEl>
                                        <p:attrNameLst>
                                          <p:attrName>ppt_h</p:attrName>
                                        </p:attrNameLst>
                                      </p:cBhvr>
                                      <p:tavLst>
                                        <p:tav tm="0">
                                          <p:val>
                                            <p:fltVal val="0"/>
                                          </p:val>
                                        </p:tav>
                                        <p:tav tm="100000">
                                          <p:val>
                                            <p:strVal val="#ppt_h"/>
                                          </p:val>
                                        </p:tav>
                                      </p:tavLst>
                                    </p:anim>
                                    <p:animEffect transition="in" filter="fade">
                                      <p:cBhvr>
                                        <p:cTn id="42" dur="500"/>
                                        <p:tgtEl>
                                          <p:spTgt spid="9">
                                            <p:graphicEl>
                                              <a:dgm id="{6BD59BC1-1DCB-46B2-A435-9A7B3E2421A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Graphic spid="9"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17178"/>
            <a:ext cx="12188825" cy="6856214"/>
          </a:xfrm>
          <a:prstGeom prst="rect">
            <a:avLst/>
          </a:prstGeom>
        </p:spPr>
      </p:pic>
      <p:sp>
        <p:nvSpPr>
          <p:cNvPr id="2" name="Title 1"/>
          <p:cNvSpPr>
            <a:spLocks noGrp="1"/>
          </p:cNvSpPr>
          <p:nvPr>
            <p:ph type="title"/>
          </p:nvPr>
        </p:nvSpPr>
        <p:spPr>
          <a:xfrm>
            <a:off x="1522413" y="381000"/>
            <a:ext cx="9144001" cy="990600"/>
          </a:xfrm>
        </p:spPr>
        <p:txBody>
          <a:bodyPr>
            <a:normAutofit/>
          </a:bodyPr>
          <a:lstStyle/>
          <a:p>
            <a:r>
              <a:rPr lang="en-US" sz="4800" dirty="0"/>
              <a:t>Armageddon – the Details</a:t>
            </a:r>
          </a:p>
        </p:txBody>
      </p:sp>
      <p:sp>
        <p:nvSpPr>
          <p:cNvPr id="3" name="Content Placeholder 2"/>
          <p:cNvSpPr>
            <a:spLocks noGrp="1"/>
          </p:cNvSpPr>
          <p:nvPr>
            <p:ph idx="1"/>
          </p:nvPr>
        </p:nvSpPr>
        <p:spPr>
          <a:xfrm>
            <a:off x="874712" y="1752600"/>
            <a:ext cx="10439399" cy="4495801"/>
          </a:xfrm>
        </p:spPr>
        <p:txBody>
          <a:bodyPr>
            <a:normAutofit/>
          </a:bodyPr>
          <a:lstStyle/>
          <a:p>
            <a:pPr marL="0" indent="0">
              <a:buNone/>
            </a:pPr>
            <a:r>
              <a:rPr lang="en-US" sz="3200" b="1" dirty="0">
                <a:ln w="6600">
                  <a:solidFill>
                    <a:schemeClr val="accent2"/>
                  </a:solidFill>
                  <a:prstDash val="solid"/>
                </a:ln>
                <a:solidFill>
                  <a:srgbClr val="FFFFFF"/>
                </a:solidFill>
                <a:effectLst>
                  <a:outerShdw dist="38100" dir="2700000" algn="tl" rotWithShape="0">
                    <a:schemeClr val="accent2"/>
                  </a:outerShdw>
                </a:effectLst>
              </a:rPr>
              <a:t>Revelation 16:1-3  Then I heard a loud voice from the temple, saying to the seven angels, "Go and pour out on the earth the seven bowls of the wrath of God."  So the first </a:t>
            </a:r>
            <a:r>
              <a:rPr lang="en-US" sz="3200" b="1" i="1" dirty="0">
                <a:ln w="6600">
                  <a:solidFill>
                    <a:schemeClr val="accent2"/>
                  </a:solidFill>
                  <a:prstDash val="solid"/>
                </a:ln>
                <a:solidFill>
                  <a:srgbClr val="FFFFFF"/>
                </a:solidFill>
                <a:effectLst>
                  <a:outerShdw dist="38100" dir="2700000" algn="tl" rotWithShape="0">
                    <a:schemeClr val="accent2"/>
                  </a:outerShdw>
                </a:effectLst>
              </a:rPr>
              <a:t>angel</a:t>
            </a:r>
            <a:r>
              <a:rPr lang="en-US" sz="3200" b="1" dirty="0">
                <a:ln w="6600">
                  <a:solidFill>
                    <a:schemeClr val="accent2"/>
                  </a:solidFill>
                  <a:prstDash val="solid"/>
                </a:ln>
                <a:solidFill>
                  <a:srgbClr val="FFFFFF"/>
                </a:solidFill>
                <a:effectLst>
                  <a:outerShdw dist="38100" dir="2700000" algn="tl" rotWithShape="0">
                    <a:schemeClr val="accent2"/>
                  </a:outerShdw>
                </a:effectLst>
              </a:rPr>
              <a:t> went and poured out his bowl on the earth; and it became a loathsome and malignant sore on the people who had the mark of the beast and who worshiped his image.  The second </a:t>
            </a:r>
            <a:r>
              <a:rPr lang="en-US" sz="3200" b="1" i="1" dirty="0">
                <a:ln w="6600">
                  <a:solidFill>
                    <a:schemeClr val="accent2"/>
                  </a:solidFill>
                  <a:prstDash val="solid"/>
                </a:ln>
                <a:solidFill>
                  <a:srgbClr val="FFFFFF"/>
                </a:solidFill>
                <a:effectLst>
                  <a:outerShdw dist="38100" dir="2700000" algn="tl" rotWithShape="0">
                    <a:schemeClr val="accent2"/>
                  </a:outerShdw>
                </a:effectLst>
              </a:rPr>
              <a:t>angel</a:t>
            </a:r>
            <a:r>
              <a:rPr lang="en-US" sz="3200" b="1" dirty="0">
                <a:ln w="6600">
                  <a:solidFill>
                    <a:schemeClr val="accent2"/>
                  </a:solidFill>
                  <a:prstDash val="solid"/>
                </a:ln>
                <a:solidFill>
                  <a:srgbClr val="FFFFFF"/>
                </a:solidFill>
                <a:effectLst>
                  <a:outerShdw dist="38100" dir="2700000" algn="tl" rotWithShape="0">
                    <a:schemeClr val="accent2"/>
                  </a:outerShdw>
                </a:effectLst>
              </a:rPr>
              <a:t> poured out his bowl into the sea, and it became blood like </a:t>
            </a:r>
            <a:r>
              <a:rPr lang="en-US" sz="3200" b="1" i="1" dirty="0">
                <a:ln w="6600">
                  <a:solidFill>
                    <a:schemeClr val="accent2"/>
                  </a:solidFill>
                  <a:prstDash val="solid"/>
                </a:ln>
                <a:solidFill>
                  <a:srgbClr val="FFFFFF"/>
                </a:solidFill>
                <a:effectLst>
                  <a:outerShdw dist="38100" dir="2700000" algn="tl" rotWithShape="0">
                    <a:schemeClr val="accent2"/>
                  </a:outerShdw>
                </a:effectLst>
              </a:rPr>
              <a:t>that</a:t>
            </a:r>
            <a:r>
              <a:rPr lang="en-US" sz="3200" b="1" dirty="0">
                <a:ln w="6600">
                  <a:solidFill>
                    <a:schemeClr val="accent2"/>
                  </a:solidFill>
                  <a:prstDash val="solid"/>
                </a:ln>
                <a:solidFill>
                  <a:srgbClr val="FFFFFF"/>
                </a:solidFill>
                <a:effectLst>
                  <a:outerShdw dist="38100" dir="2700000" algn="tl" rotWithShape="0">
                    <a:schemeClr val="accent2"/>
                  </a:outerShdw>
                </a:effectLst>
              </a:rPr>
              <a:t> of a dead man; and every living thing in the sea died. </a:t>
            </a:r>
          </a:p>
        </p:txBody>
      </p:sp>
    </p:spTree>
    <p:extLst>
      <p:ext uri="{BB962C8B-B14F-4D97-AF65-F5344CB8AC3E}">
        <p14:creationId xmlns:p14="http://schemas.microsoft.com/office/powerpoint/2010/main" val="46003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17178"/>
            <a:ext cx="12188825" cy="6856214"/>
          </a:xfrm>
          <a:prstGeom prst="rect">
            <a:avLst/>
          </a:prstGeom>
        </p:spPr>
      </p:pic>
      <p:sp>
        <p:nvSpPr>
          <p:cNvPr id="2" name="Title 1"/>
          <p:cNvSpPr>
            <a:spLocks noGrp="1"/>
          </p:cNvSpPr>
          <p:nvPr>
            <p:ph type="title"/>
          </p:nvPr>
        </p:nvSpPr>
        <p:spPr>
          <a:xfrm>
            <a:off x="1522413" y="381000"/>
            <a:ext cx="9144001" cy="990600"/>
          </a:xfrm>
        </p:spPr>
        <p:txBody>
          <a:bodyPr>
            <a:normAutofit/>
          </a:bodyPr>
          <a:lstStyle/>
          <a:p>
            <a:r>
              <a:rPr lang="en-US" sz="4800" dirty="0"/>
              <a:t>Armageddon – the Details</a:t>
            </a:r>
          </a:p>
        </p:txBody>
      </p:sp>
      <p:sp>
        <p:nvSpPr>
          <p:cNvPr id="3" name="Content Placeholder 2"/>
          <p:cNvSpPr>
            <a:spLocks noGrp="1"/>
          </p:cNvSpPr>
          <p:nvPr>
            <p:ph idx="1"/>
          </p:nvPr>
        </p:nvSpPr>
        <p:spPr>
          <a:xfrm>
            <a:off x="874711" y="2348947"/>
            <a:ext cx="10439399" cy="4495801"/>
          </a:xfrm>
        </p:spPr>
        <p:txBody>
          <a:bodyPr>
            <a:normAutofit/>
          </a:bodyPr>
          <a:lstStyle/>
          <a:p>
            <a:pPr marL="0" indent="0">
              <a:buNone/>
            </a:pPr>
            <a:r>
              <a:rPr lang="en-US" sz="3200" b="1" dirty="0">
                <a:ln w="6600">
                  <a:solidFill>
                    <a:schemeClr val="accent2"/>
                  </a:solidFill>
                  <a:prstDash val="solid"/>
                </a:ln>
                <a:solidFill>
                  <a:srgbClr val="FFFFFF"/>
                </a:solidFill>
                <a:effectLst>
                  <a:outerShdw dist="38100" dir="2700000" algn="tl" rotWithShape="0">
                    <a:schemeClr val="accent2"/>
                  </a:outerShdw>
                </a:effectLst>
              </a:rPr>
              <a:t>Revelation 16:4-7  Then the third </a:t>
            </a:r>
            <a:r>
              <a:rPr lang="en-US" sz="3200" b="1" i="1" dirty="0">
                <a:ln w="6600">
                  <a:solidFill>
                    <a:schemeClr val="accent2"/>
                  </a:solidFill>
                  <a:prstDash val="solid"/>
                </a:ln>
                <a:solidFill>
                  <a:srgbClr val="FFFFFF"/>
                </a:solidFill>
                <a:effectLst>
                  <a:outerShdw dist="38100" dir="2700000" algn="tl" rotWithShape="0">
                    <a:schemeClr val="accent2"/>
                  </a:outerShdw>
                </a:effectLst>
              </a:rPr>
              <a:t>angel</a:t>
            </a:r>
            <a:r>
              <a:rPr lang="en-US" sz="3200" b="1" dirty="0">
                <a:ln w="6600">
                  <a:solidFill>
                    <a:schemeClr val="accent2"/>
                  </a:solidFill>
                  <a:prstDash val="solid"/>
                </a:ln>
                <a:solidFill>
                  <a:srgbClr val="FFFFFF"/>
                </a:solidFill>
                <a:effectLst>
                  <a:outerShdw dist="38100" dir="2700000" algn="tl" rotWithShape="0">
                    <a:schemeClr val="accent2"/>
                  </a:outerShdw>
                </a:effectLst>
              </a:rPr>
              <a:t> poured out his bowl into the rivers and the springs of waters; and they became blood.  And I heard the angel of the waters saying, "Righteous are You, who are and who were, O Holy One, because You judged these things;  for they poured out the blood of saints and prophets, and </a:t>
            </a:r>
            <a:r>
              <a:rPr lang="en-US" sz="3200" b="1" u="sng" dirty="0">
                <a:ln w="6600">
                  <a:solidFill>
                    <a:schemeClr val="accent2"/>
                  </a:solidFill>
                  <a:prstDash val="solid"/>
                </a:ln>
                <a:solidFill>
                  <a:srgbClr val="FFFFFF"/>
                </a:solidFill>
                <a:effectLst>
                  <a:outerShdw dist="38100" dir="2700000" algn="tl" rotWithShape="0">
                    <a:schemeClr val="accent2"/>
                  </a:outerShdw>
                </a:effectLst>
              </a:rPr>
              <a:t>You have given them blood to drink. They deserve it.</a:t>
            </a:r>
            <a:r>
              <a:rPr lang="en-US" sz="3200" b="1" dirty="0">
                <a:ln w="6600">
                  <a:solidFill>
                    <a:schemeClr val="accent2"/>
                  </a:solidFill>
                  <a:prstDash val="solid"/>
                </a:ln>
                <a:solidFill>
                  <a:srgbClr val="FFFFFF"/>
                </a:solidFill>
                <a:effectLst>
                  <a:outerShdw dist="38100" dir="2700000" algn="tl" rotWithShape="0">
                    <a:schemeClr val="accent2"/>
                  </a:outerShdw>
                </a:effectLst>
              </a:rPr>
              <a:t>"  And I heard the altar saying, "Yes, O Lord God, the Almighty, true and righteous are Your judgments." </a:t>
            </a:r>
          </a:p>
        </p:txBody>
      </p:sp>
      <p:graphicFrame>
        <p:nvGraphicFramePr>
          <p:cNvPr id="6" name="Diagram 5"/>
          <p:cNvGraphicFramePr/>
          <p:nvPr>
            <p:extLst>
              <p:ext uri="{D42A27DB-BD31-4B8C-83A1-F6EECF244321}">
                <p14:modId xmlns:p14="http://schemas.microsoft.com/office/powerpoint/2010/main" val="284739544"/>
              </p:ext>
            </p:extLst>
          </p:nvPr>
        </p:nvGraphicFramePr>
        <p:xfrm>
          <a:off x="647699" y="533399"/>
          <a:ext cx="10666411" cy="40634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3982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graphicEl>
                                              <a:dgm id="{ECC2FDF1-E90B-492E-B152-8E581DDA3CD8}"/>
                                            </p:graphicEl>
                                          </p:spTgt>
                                        </p:tgtEl>
                                        <p:attrNameLst>
                                          <p:attrName>style.visibility</p:attrName>
                                        </p:attrNameLst>
                                      </p:cBhvr>
                                      <p:to>
                                        <p:strVal val="visible"/>
                                      </p:to>
                                    </p:set>
                                    <p:animEffect transition="in" filter="randombar(horizontal)">
                                      <p:cBhvr>
                                        <p:cTn id="7" dur="500"/>
                                        <p:tgtEl>
                                          <p:spTgt spid="6">
                                            <p:graphicEl>
                                              <a:dgm id="{ECC2FDF1-E90B-492E-B152-8E581DDA3CD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graphicEl>
                                              <a:dgm id="{E23083AA-ADA4-4E9E-A98F-DD4436E2DF65}"/>
                                            </p:graphicEl>
                                          </p:spTgt>
                                        </p:tgtEl>
                                        <p:attrNameLst>
                                          <p:attrName>style.visibility</p:attrName>
                                        </p:attrNameLst>
                                      </p:cBhvr>
                                      <p:to>
                                        <p:strVal val="visible"/>
                                      </p:to>
                                    </p:set>
                                    <p:animEffect transition="in" filter="randombar(horizontal)">
                                      <p:cBhvr>
                                        <p:cTn id="12" dur="500"/>
                                        <p:tgtEl>
                                          <p:spTgt spid="6">
                                            <p:graphicEl>
                                              <a:dgm id="{E23083AA-ADA4-4E9E-A98F-DD4436E2DF6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graphicEl>
                                              <a:dgm id="{3B327D20-800D-45F5-9348-DB2F97A2FDEF}"/>
                                            </p:graphicEl>
                                          </p:spTgt>
                                        </p:tgtEl>
                                        <p:attrNameLst>
                                          <p:attrName>style.visibility</p:attrName>
                                        </p:attrNameLst>
                                      </p:cBhvr>
                                      <p:to>
                                        <p:strVal val="visible"/>
                                      </p:to>
                                    </p:set>
                                    <p:animEffect transition="in" filter="randombar(horizontal)">
                                      <p:cBhvr>
                                        <p:cTn id="17" dur="500"/>
                                        <p:tgtEl>
                                          <p:spTgt spid="6">
                                            <p:graphicEl>
                                              <a:dgm id="{3B327D20-800D-45F5-9348-DB2F97A2FDE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17178"/>
            <a:ext cx="12188825" cy="6856214"/>
          </a:xfrm>
          <a:prstGeom prst="rect">
            <a:avLst/>
          </a:prstGeom>
        </p:spPr>
      </p:pic>
      <p:sp>
        <p:nvSpPr>
          <p:cNvPr id="2" name="Title 1"/>
          <p:cNvSpPr>
            <a:spLocks noGrp="1"/>
          </p:cNvSpPr>
          <p:nvPr>
            <p:ph type="title"/>
          </p:nvPr>
        </p:nvSpPr>
        <p:spPr>
          <a:xfrm>
            <a:off x="1522413" y="381000"/>
            <a:ext cx="9144001" cy="990600"/>
          </a:xfrm>
        </p:spPr>
        <p:txBody>
          <a:bodyPr>
            <a:normAutofit/>
          </a:bodyPr>
          <a:lstStyle/>
          <a:p>
            <a:r>
              <a:rPr lang="en-US" sz="4800" dirty="0"/>
              <a:t>Armageddon – the Details</a:t>
            </a:r>
          </a:p>
        </p:txBody>
      </p:sp>
      <p:sp>
        <p:nvSpPr>
          <p:cNvPr id="3" name="Content Placeholder 2"/>
          <p:cNvSpPr>
            <a:spLocks noGrp="1"/>
          </p:cNvSpPr>
          <p:nvPr>
            <p:ph idx="1"/>
          </p:nvPr>
        </p:nvSpPr>
        <p:spPr>
          <a:xfrm>
            <a:off x="836612" y="1675448"/>
            <a:ext cx="11087101" cy="4495801"/>
          </a:xfrm>
        </p:spPr>
        <p:txBody>
          <a:bodyPr>
            <a:normAutofit/>
          </a:bodyPr>
          <a:lstStyle/>
          <a:p>
            <a:pPr marL="0" indent="0">
              <a:buNone/>
            </a:pP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Revelation 16:8-9  The fourth </a:t>
            </a:r>
            <a:r>
              <a:rPr lang="en-US" sz="3200" b="1" i="1" spc="50" dirty="0">
                <a:ln w="9525" cmpd="sng">
                  <a:solidFill>
                    <a:schemeClr val="accent1"/>
                  </a:solidFill>
                  <a:prstDash val="solid"/>
                </a:ln>
                <a:solidFill>
                  <a:srgbClr val="70AD47">
                    <a:tint val="1000"/>
                  </a:srgbClr>
                </a:solidFill>
                <a:effectLst>
                  <a:glow rad="38100">
                    <a:schemeClr val="accent1">
                      <a:alpha val="40000"/>
                    </a:schemeClr>
                  </a:glow>
                </a:effectLst>
              </a:rPr>
              <a:t>angel</a:t>
            </a: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 poured out his bowl upon the sun, and it was given to it to scorch men with fire.  Men were scorched with fierce heat; and they blasphemed the name of God who has the power over these plagues, and they did not repent so as to give Him glory. </a:t>
            </a:r>
          </a:p>
        </p:txBody>
      </p:sp>
      <p:pic>
        <p:nvPicPr>
          <p:cNvPr id="5" name="Picture 4"/>
          <p:cNvPicPr>
            <a:picLocks noChangeAspect="1"/>
          </p:cNvPicPr>
          <p:nvPr/>
        </p:nvPicPr>
        <p:blipFill>
          <a:blip r:embed="rId4"/>
          <a:stretch>
            <a:fillRect/>
          </a:stretch>
        </p:blipFill>
        <p:spPr>
          <a:xfrm>
            <a:off x="2208212" y="3923348"/>
            <a:ext cx="6169687" cy="3084843"/>
          </a:xfrm>
          <a:prstGeom prst="rect">
            <a:avLst/>
          </a:prstGeom>
        </p:spPr>
      </p:pic>
      <p:sp>
        <p:nvSpPr>
          <p:cNvPr id="7" name="Rectangle 6"/>
          <p:cNvSpPr/>
          <p:nvPr/>
        </p:nvSpPr>
        <p:spPr>
          <a:xfrm>
            <a:off x="684212" y="3959791"/>
            <a:ext cx="10515600"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Isaiah 13:6-8  …They will look at one another in astonishment, Their faces aflame. </a:t>
            </a:r>
          </a:p>
        </p:txBody>
      </p:sp>
    </p:spTree>
    <p:extLst>
      <p:ext uri="{BB962C8B-B14F-4D97-AF65-F5344CB8AC3E}">
        <p14:creationId xmlns:p14="http://schemas.microsoft.com/office/powerpoint/2010/main" val="306190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17178"/>
            <a:ext cx="12188825" cy="6856214"/>
          </a:xfrm>
          <a:prstGeom prst="rect">
            <a:avLst/>
          </a:prstGeom>
        </p:spPr>
      </p:pic>
      <p:sp>
        <p:nvSpPr>
          <p:cNvPr id="2" name="Title 1"/>
          <p:cNvSpPr>
            <a:spLocks noGrp="1"/>
          </p:cNvSpPr>
          <p:nvPr>
            <p:ph type="title"/>
          </p:nvPr>
        </p:nvSpPr>
        <p:spPr>
          <a:xfrm>
            <a:off x="1522413" y="381000"/>
            <a:ext cx="9144001" cy="990600"/>
          </a:xfrm>
        </p:spPr>
        <p:txBody>
          <a:bodyPr>
            <a:normAutofit/>
          </a:bodyPr>
          <a:lstStyle/>
          <a:p>
            <a:r>
              <a:rPr lang="en-US" sz="4800" dirty="0"/>
              <a:t>Armageddon – the Details</a:t>
            </a:r>
          </a:p>
        </p:txBody>
      </p:sp>
      <p:sp>
        <p:nvSpPr>
          <p:cNvPr id="3" name="Content Placeholder 2"/>
          <p:cNvSpPr>
            <a:spLocks noGrp="1"/>
          </p:cNvSpPr>
          <p:nvPr>
            <p:ph idx="1"/>
          </p:nvPr>
        </p:nvSpPr>
        <p:spPr>
          <a:xfrm>
            <a:off x="550861" y="1752600"/>
            <a:ext cx="11087101" cy="4495801"/>
          </a:xfrm>
        </p:spPr>
        <p:txBody>
          <a:bodyPr>
            <a:normAutofit/>
          </a:bodyPr>
          <a:lstStyle/>
          <a:p>
            <a:pPr marL="0" indent="0">
              <a:buNone/>
            </a:pPr>
            <a:r>
              <a:rPr lang="en-US" sz="3200" b="1" dirty="0">
                <a:ln w="6600">
                  <a:solidFill>
                    <a:schemeClr val="accent2"/>
                  </a:solidFill>
                  <a:prstDash val="solid"/>
                </a:ln>
                <a:solidFill>
                  <a:srgbClr val="FFFFFF"/>
                </a:solidFill>
                <a:effectLst>
                  <a:outerShdw dist="38100" dir="2700000" algn="tl" rotWithShape="0">
                    <a:schemeClr val="accent2"/>
                  </a:outerShdw>
                </a:effectLst>
              </a:rPr>
              <a:t>Revelation 16:10-11  Then the fifth </a:t>
            </a:r>
            <a:r>
              <a:rPr lang="en-US" sz="3200" b="1" i="1" dirty="0">
                <a:ln w="6600">
                  <a:solidFill>
                    <a:schemeClr val="accent2"/>
                  </a:solidFill>
                  <a:prstDash val="solid"/>
                </a:ln>
                <a:solidFill>
                  <a:srgbClr val="FFFFFF"/>
                </a:solidFill>
                <a:effectLst>
                  <a:outerShdw dist="38100" dir="2700000" algn="tl" rotWithShape="0">
                    <a:schemeClr val="accent2"/>
                  </a:outerShdw>
                </a:effectLst>
              </a:rPr>
              <a:t>angel</a:t>
            </a:r>
            <a:r>
              <a:rPr lang="en-US" sz="3200" b="1" dirty="0">
                <a:ln w="6600">
                  <a:solidFill>
                    <a:schemeClr val="accent2"/>
                  </a:solidFill>
                  <a:prstDash val="solid"/>
                </a:ln>
                <a:solidFill>
                  <a:srgbClr val="FFFFFF"/>
                </a:solidFill>
                <a:effectLst>
                  <a:outerShdw dist="38100" dir="2700000" algn="tl" rotWithShape="0">
                    <a:schemeClr val="accent2"/>
                  </a:outerShdw>
                </a:effectLst>
              </a:rPr>
              <a:t> poured out his bowl on the throne of the beast, and his kingdom became darkened; and they gnawed their tongues because of pain,  and they blasphemed the God of heaven because of their pains and their sores; and they did not repent of their deeds. </a:t>
            </a:r>
          </a:p>
        </p:txBody>
      </p:sp>
      <p:pic>
        <p:nvPicPr>
          <p:cNvPr id="6" name="Picture 5"/>
          <p:cNvPicPr>
            <a:picLocks noChangeAspect="1"/>
          </p:cNvPicPr>
          <p:nvPr/>
        </p:nvPicPr>
        <p:blipFill>
          <a:blip r:embed="rId4"/>
          <a:stretch>
            <a:fillRect/>
          </a:stretch>
        </p:blipFill>
        <p:spPr>
          <a:xfrm>
            <a:off x="2475706" y="4158694"/>
            <a:ext cx="2838450" cy="2445898"/>
          </a:xfrm>
          <a:prstGeom prst="rect">
            <a:avLst/>
          </a:prstGeom>
        </p:spPr>
      </p:pic>
    </p:spTree>
    <p:extLst>
      <p:ext uri="{BB962C8B-B14F-4D97-AF65-F5344CB8AC3E}">
        <p14:creationId xmlns:p14="http://schemas.microsoft.com/office/powerpoint/2010/main" val="43946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17178"/>
            <a:ext cx="12188825" cy="6856214"/>
          </a:xfrm>
          <a:prstGeom prst="rect">
            <a:avLst/>
          </a:prstGeom>
        </p:spPr>
      </p:pic>
      <p:sp>
        <p:nvSpPr>
          <p:cNvPr id="2" name="Title 1"/>
          <p:cNvSpPr>
            <a:spLocks noGrp="1"/>
          </p:cNvSpPr>
          <p:nvPr>
            <p:ph type="title"/>
          </p:nvPr>
        </p:nvSpPr>
        <p:spPr>
          <a:xfrm>
            <a:off x="1522413" y="381000"/>
            <a:ext cx="9144001" cy="990600"/>
          </a:xfrm>
        </p:spPr>
        <p:txBody>
          <a:bodyPr>
            <a:normAutofit/>
          </a:bodyPr>
          <a:lstStyle/>
          <a:p>
            <a:r>
              <a:rPr lang="en-US" sz="4800" dirty="0"/>
              <a:t>Armageddon – the Details</a:t>
            </a:r>
          </a:p>
        </p:txBody>
      </p:sp>
      <p:pic>
        <p:nvPicPr>
          <p:cNvPr id="9" name="Content Placeholder 8"/>
          <p:cNvPicPr>
            <a:picLocks noGrp="1" noChangeAspect="1"/>
          </p:cNvPicPr>
          <p:nvPr>
            <p:ph idx="1"/>
          </p:nvPr>
        </p:nvPicPr>
        <p:blipFill>
          <a:blip r:embed="rId4"/>
          <a:stretch>
            <a:fillRect/>
          </a:stretch>
        </p:blipFill>
        <p:spPr>
          <a:xfrm>
            <a:off x="3343102" y="1905000"/>
            <a:ext cx="5493097" cy="4114800"/>
          </a:xfrm>
          <a:prstGeom prst="rect">
            <a:avLst/>
          </a:prstGeom>
        </p:spPr>
      </p:pic>
    </p:spTree>
    <p:extLst>
      <p:ext uri="{BB962C8B-B14F-4D97-AF65-F5344CB8AC3E}">
        <p14:creationId xmlns:p14="http://schemas.microsoft.com/office/powerpoint/2010/main" val="15542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914400"/>
          </a:xfrm>
        </p:spPr>
        <p:txBody>
          <a:bodyPr>
            <a:normAutofit/>
          </a:bodyPr>
          <a:lstStyle/>
          <a:p>
            <a:r>
              <a:rPr lang="en-US" sz="5400" b="1" spc="300" dirty="0">
                <a:ln w="22225">
                  <a:solidFill>
                    <a:schemeClr val="accent2"/>
                  </a:solidFill>
                  <a:prstDash val="solid"/>
                </a:ln>
                <a:solidFill>
                  <a:schemeClr val="accent2">
                    <a:lumMod val="40000"/>
                    <a:lumOff val="60000"/>
                  </a:schemeClr>
                </a:solidFill>
              </a:rPr>
              <a:t>The Course of Humanity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59410123"/>
              </p:ext>
            </p:extLst>
          </p:nvPr>
        </p:nvGraphicFramePr>
        <p:xfrm>
          <a:off x="1522413" y="1524000"/>
          <a:ext cx="9220199" cy="4952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774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17178"/>
            <a:ext cx="12188825" cy="6856214"/>
          </a:xfrm>
          <a:prstGeom prst="rect">
            <a:avLst/>
          </a:prstGeom>
        </p:spPr>
      </p:pic>
      <p:sp>
        <p:nvSpPr>
          <p:cNvPr id="2" name="Title 1"/>
          <p:cNvSpPr>
            <a:spLocks noGrp="1"/>
          </p:cNvSpPr>
          <p:nvPr>
            <p:ph type="title"/>
          </p:nvPr>
        </p:nvSpPr>
        <p:spPr>
          <a:xfrm>
            <a:off x="1522413" y="381000"/>
            <a:ext cx="9144001" cy="990600"/>
          </a:xfrm>
        </p:spPr>
        <p:txBody>
          <a:bodyPr>
            <a:normAutofit/>
          </a:bodyPr>
          <a:lstStyle/>
          <a:p>
            <a:r>
              <a:rPr lang="en-US" sz="4800" dirty="0"/>
              <a:t>Armageddon – the Details</a:t>
            </a:r>
          </a:p>
        </p:txBody>
      </p:sp>
      <p:sp>
        <p:nvSpPr>
          <p:cNvPr id="3" name="Content Placeholder 2"/>
          <p:cNvSpPr>
            <a:spLocks noGrp="1"/>
          </p:cNvSpPr>
          <p:nvPr>
            <p:ph idx="1"/>
          </p:nvPr>
        </p:nvSpPr>
        <p:spPr>
          <a:xfrm>
            <a:off x="550861" y="1752600"/>
            <a:ext cx="11087101" cy="4495801"/>
          </a:xfrm>
        </p:spPr>
        <p:txBody>
          <a:bodyPr>
            <a:normAutofit/>
          </a:bodyPr>
          <a:lstStyle/>
          <a:p>
            <a:pPr marL="0" indent="0">
              <a:buNone/>
            </a:pPr>
            <a:r>
              <a:rPr lang="en-US" sz="3200" b="1" dirty="0">
                <a:ln w="6600">
                  <a:solidFill>
                    <a:schemeClr val="accent2"/>
                  </a:solidFill>
                  <a:prstDash val="solid"/>
                </a:ln>
                <a:solidFill>
                  <a:srgbClr val="FFFFFF"/>
                </a:solidFill>
                <a:effectLst>
                  <a:outerShdw dist="38100" dir="2700000" algn="tl" rotWithShape="0">
                    <a:schemeClr val="accent2"/>
                  </a:outerShdw>
                </a:effectLst>
              </a:rPr>
              <a:t>Revelation 16:12-14  The sixth angel poured out his bowl on the great river, the Euphrates; and its water was dried up, so that the way would be prepared for the kings from the east.  And I saw coming out of the mouth of the dragon and out of the mouth of the beast and out of the mouth of the false prophet, three unclean spirits like frogs;  for they are spirits of demons, performing signs, which go out to the kings of the whole world, to gather them together for the war of the great day of God, the Almighty. </a:t>
            </a:r>
          </a:p>
        </p:txBody>
      </p:sp>
    </p:spTree>
    <p:extLst>
      <p:ext uri="{BB962C8B-B14F-4D97-AF65-F5344CB8AC3E}">
        <p14:creationId xmlns:p14="http://schemas.microsoft.com/office/powerpoint/2010/main" val="2542776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jezreel valley"/>
          <p:cNvPicPr>
            <a:picLocks noChangeAspect="1" noChangeArrowheads="1"/>
          </p:cNvPicPr>
          <p:nvPr/>
        </p:nvPicPr>
        <p:blipFill rotWithShape="1">
          <a:blip r:embed="rId3">
            <a:extLst>
              <a:ext uri="{28A0092B-C50C-407E-A947-70E740481C1C}">
                <a14:useLocalDpi xmlns:a14="http://schemas.microsoft.com/office/drawing/2010/main" val="0"/>
              </a:ext>
            </a:extLst>
          </a:blip>
          <a:srcRect t="8231" b="17315"/>
          <a:stretch/>
        </p:blipFill>
        <p:spPr bwMode="auto">
          <a:xfrm>
            <a:off x="0" y="-63713"/>
            <a:ext cx="12321414" cy="68933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22413" y="381000"/>
            <a:ext cx="9144001" cy="990600"/>
          </a:xfrm>
        </p:spPr>
        <p:txBody>
          <a:bodyPr>
            <a:normAutofit/>
          </a:bodyPr>
          <a:lstStyle/>
          <a:p>
            <a:r>
              <a:rPr lang="en-US" sz="5400" b="1" spc="0" dirty="0">
                <a:ln w="22225">
                  <a:solidFill>
                    <a:schemeClr val="accent2"/>
                  </a:solidFill>
                  <a:prstDash val="solid"/>
                </a:ln>
                <a:solidFill>
                  <a:schemeClr val="accent2">
                    <a:lumMod val="40000"/>
                    <a:lumOff val="60000"/>
                  </a:schemeClr>
                </a:solidFill>
              </a:rPr>
              <a:t>The Inexorable Armageddon</a:t>
            </a:r>
          </a:p>
        </p:txBody>
      </p:sp>
      <p:sp>
        <p:nvSpPr>
          <p:cNvPr id="5" name="Content Placeholder 4"/>
          <p:cNvSpPr>
            <a:spLocks noGrp="1"/>
          </p:cNvSpPr>
          <p:nvPr>
            <p:ph idx="1"/>
          </p:nvPr>
        </p:nvSpPr>
        <p:spPr>
          <a:xfrm>
            <a:off x="1522413" y="1600200"/>
            <a:ext cx="9134391" cy="4114801"/>
          </a:xfrm>
        </p:spPr>
        <p:txBody>
          <a:bodyPr>
            <a:normAutofit/>
          </a:bodyPr>
          <a:lstStyle/>
          <a:p>
            <a:pPr marL="0" indent="0">
              <a:buNone/>
            </a:pP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Revelation 16:16  And they gathered them together to the place which in Hebrew is called </a:t>
            </a:r>
            <a:r>
              <a:rPr lang="en-US" sz="3600" b="1" spc="50" dirty="0" err="1">
                <a:ln w="9525" cmpd="sng">
                  <a:solidFill>
                    <a:schemeClr val="accent1"/>
                  </a:solidFill>
                  <a:prstDash val="solid"/>
                </a:ln>
                <a:solidFill>
                  <a:srgbClr val="70AD47">
                    <a:tint val="1000"/>
                  </a:srgbClr>
                </a:solidFill>
                <a:effectLst>
                  <a:glow rad="38100">
                    <a:schemeClr val="accent1">
                      <a:alpha val="40000"/>
                    </a:schemeClr>
                  </a:glow>
                </a:effectLst>
              </a:rPr>
              <a:t>Har-Magedon</a:t>
            </a:r>
            <a:r>
              <a:rPr lang="en-US" sz="3600" b="1" spc="50" dirty="0">
                <a:ln w="9525" cmpd="sng">
                  <a:solidFill>
                    <a:schemeClr val="accent1"/>
                  </a:solidFill>
                  <a:prstDash val="solid"/>
                </a:ln>
                <a:solidFill>
                  <a:srgbClr val="70AD47">
                    <a:tint val="1000"/>
                  </a:srgbClr>
                </a:solidFill>
                <a:effectLst>
                  <a:glow rad="38100">
                    <a:schemeClr val="accent1">
                      <a:alpha val="40000"/>
                    </a:schemeClr>
                  </a:glow>
                </a:effectLst>
              </a:rPr>
              <a:t>. </a:t>
            </a:r>
          </a:p>
          <a:p>
            <a:pPr marL="0" indent="0">
              <a:buNone/>
            </a:pPr>
            <a:endParaRPr lang="en-US" sz="3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aphicFrame>
        <p:nvGraphicFramePr>
          <p:cNvPr id="6" name="Diagram 5"/>
          <p:cNvGraphicFramePr/>
          <p:nvPr>
            <p:extLst>
              <p:ext uri="{D42A27DB-BD31-4B8C-83A1-F6EECF244321}">
                <p14:modId xmlns:p14="http://schemas.microsoft.com/office/powerpoint/2010/main" val="4195078405"/>
              </p:ext>
            </p:extLst>
          </p:nvPr>
        </p:nvGraphicFramePr>
        <p:xfrm>
          <a:off x="293307" y="3200400"/>
          <a:ext cx="11734799" cy="3276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760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graphicEl>
                                              <a:dgm id="{862A60E8-75A0-4F96-AA14-F3D91B3F2322}"/>
                                            </p:graphicEl>
                                          </p:spTgt>
                                        </p:tgtEl>
                                        <p:attrNameLst>
                                          <p:attrName>style.visibility</p:attrName>
                                        </p:attrNameLst>
                                      </p:cBhvr>
                                      <p:to>
                                        <p:strVal val="visible"/>
                                      </p:to>
                                    </p:set>
                                    <p:anim calcmode="lin" valueType="num">
                                      <p:cBhvr>
                                        <p:cTn id="7" dur="500" fill="hold"/>
                                        <p:tgtEl>
                                          <p:spTgt spid="6">
                                            <p:graphicEl>
                                              <a:dgm id="{862A60E8-75A0-4F96-AA14-F3D91B3F2322}"/>
                                            </p:graphicEl>
                                          </p:spTgt>
                                        </p:tgtEl>
                                        <p:attrNameLst>
                                          <p:attrName>ppt_w</p:attrName>
                                        </p:attrNameLst>
                                      </p:cBhvr>
                                      <p:tavLst>
                                        <p:tav tm="0">
                                          <p:val>
                                            <p:fltVal val="0"/>
                                          </p:val>
                                        </p:tav>
                                        <p:tav tm="100000">
                                          <p:val>
                                            <p:strVal val="#ppt_w"/>
                                          </p:val>
                                        </p:tav>
                                      </p:tavLst>
                                    </p:anim>
                                    <p:anim calcmode="lin" valueType="num">
                                      <p:cBhvr>
                                        <p:cTn id="8" dur="500" fill="hold"/>
                                        <p:tgtEl>
                                          <p:spTgt spid="6">
                                            <p:graphicEl>
                                              <a:dgm id="{862A60E8-75A0-4F96-AA14-F3D91B3F2322}"/>
                                            </p:graphicEl>
                                          </p:spTgt>
                                        </p:tgtEl>
                                        <p:attrNameLst>
                                          <p:attrName>ppt_h</p:attrName>
                                        </p:attrNameLst>
                                      </p:cBhvr>
                                      <p:tavLst>
                                        <p:tav tm="0">
                                          <p:val>
                                            <p:fltVal val="0"/>
                                          </p:val>
                                        </p:tav>
                                        <p:tav tm="100000">
                                          <p:val>
                                            <p:strVal val="#ppt_h"/>
                                          </p:val>
                                        </p:tav>
                                      </p:tavLst>
                                    </p:anim>
                                    <p:animEffect transition="in" filter="fade">
                                      <p:cBhvr>
                                        <p:cTn id="9" dur="500"/>
                                        <p:tgtEl>
                                          <p:spTgt spid="6">
                                            <p:graphicEl>
                                              <a:dgm id="{862A60E8-75A0-4F96-AA14-F3D91B3F2322}"/>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graphicEl>
                                              <a:dgm id="{354121F4-9C1A-40B5-A923-29DEB3D5EAD1}"/>
                                            </p:graphicEl>
                                          </p:spTgt>
                                        </p:tgtEl>
                                        <p:attrNameLst>
                                          <p:attrName>style.visibility</p:attrName>
                                        </p:attrNameLst>
                                      </p:cBhvr>
                                      <p:to>
                                        <p:strVal val="visible"/>
                                      </p:to>
                                    </p:set>
                                    <p:anim calcmode="lin" valueType="num">
                                      <p:cBhvr>
                                        <p:cTn id="12" dur="500" fill="hold"/>
                                        <p:tgtEl>
                                          <p:spTgt spid="6">
                                            <p:graphicEl>
                                              <a:dgm id="{354121F4-9C1A-40B5-A923-29DEB3D5EAD1}"/>
                                            </p:graphicEl>
                                          </p:spTgt>
                                        </p:tgtEl>
                                        <p:attrNameLst>
                                          <p:attrName>ppt_w</p:attrName>
                                        </p:attrNameLst>
                                      </p:cBhvr>
                                      <p:tavLst>
                                        <p:tav tm="0">
                                          <p:val>
                                            <p:fltVal val="0"/>
                                          </p:val>
                                        </p:tav>
                                        <p:tav tm="100000">
                                          <p:val>
                                            <p:strVal val="#ppt_w"/>
                                          </p:val>
                                        </p:tav>
                                      </p:tavLst>
                                    </p:anim>
                                    <p:anim calcmode="lin" valueType="num">
                                      <p:cBhvr>
                                        <p:cTn id="13" dur="500" fill="hold"/>
                                        <p:tgtEl>
                                          <p:spTgt spid="6">
                                            <p:graphicEl>
                                              <a:dgm id="{354121F4-9C1A-40B5-A923-29DEB3D5EAD1}"/>
                                            </p:graphicEl>
                                          </p:spTgt>
                                        </p:tgtEl>
                                        <p:attrNameLst>
                                          <p:attrName>ppt_h</p:attrName>
                                        </p:attrNameLst>
                                      </p:cBhvr>
                                      <p:tavLst>
                                        <p:tav tm="0">
                                          <p:val>
                                            <p:fltVal val="0"/>
                                          </p:val>
                                        </p:tav>
                                        <p:tav tm="100000">
                                          <p:val>
                                            <p:strVal val="#ppt_h"/>
                                          </p:val>
                                        </p:tav>
                                      </p:tavLst>
                                    </p:anim>
                                    <p:animEffect transition="in" filter="fade">
                                      <p:cBhvr>
                                        <p:cTn id="14" dur="500"/>
                                        <p:tgtEl>
                                          <p:spTgt spid="6">
                                            <p:graphicEl>
                                              <a:dgm id="{354121F4-9C1A-40B5-A923-29DEB3D5EAD1}"/>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graphicEl>
                                              <a:dgm id="{85780A46-DAD6-453B-AC77-D6ACD42569EE}"/>
                                            </p:graphicEl>
                                          </p:spTgt>
                                        </p:tgtEl>
                                        <p:attrNameLst>
                                          <p:attrName>style.visibility</p:attrName>
                                        </p:attrNameLst>
                                      </p:cBhvr>
                                      <p:to>
                                        <p:strVal val="visible"/>
                                      </p:to>
                                    </p:set>
                                    <p:anim calcmode="lin" valueType="num">
                                      <p:cBhvr>
                                        <p:cTn id="19" dur="500" fill="hold"/>
                                        <p:tgtEl>
                                          <p:spTgt spid="6">
                                            <p:graphicEl>
                                              <a:dgm id="{85780A46-DAD6-453B-AC77-D6ACD42569EE}"/>
                                            </p:graphicEl>
                                          </p:spTgt>
                                        </p:tgtEl>
                                        <p:attrNameLst>
                                          <p:attrName>ppt_w</p:attrName>
                                        </p:attrNameLst>
                                      </p:cBhvr>
                                      <p:tavLst>
                                        <p:tav tm="0">
                                          <p:val>
                                            <p:fltVal val="0"/>
                                          </p:val>
                                        </p:tav>
                                        <p:tav tm="100000">
                                          <p:val>
                                            <p:strVal val="#ppt_w"/>
                                          </p:val>
                                        </p:tav>
                                      </p:tavLst>
                                    </p:anim>
                                    <p:anim calcmode="lin" valueType="num">
                                      <p:cBhvr>
                                        <p:cTn id="20" dur="500" fill="hold"/>
                                        <p:tgtEl>
                                          <p:spTgt spid="6">
                                            <p:graphicEl>
                                              <a:dgm id="{85780A46-DAD6-453B-AC77-D6ACD42569EE}"/>
                                            </p:graphicEl>
                                          </p:spTgt>
                                        </p:tgtEl>
                                        <p:attrNameLst>
                                          <p:attrName>ppt_h</p:attrName>
                                        </p:attrNameLst>
                                      </p:cBhvr>
                                      <p:tavLst>
                                        <p:tav tm="0">
                                          <p:val>
                                            <p:fltVal val="0"/>
                                          </p:val>
                                        </p:tav>
                                        <p:tav tm="100000">
                                          <p:val>
                                            <p:strVal val="#ppt_h"/>
                                          </p:val>
                                        </p:tav>
                                      </p:tavLst>
                                    </p:anim>
                                    <p:animEffect transition="in" filter="fade">
                                      <p:cBhvr>
                                        <p:cTn id="21" dur="500"/>
                                        <p:tgtEl>
                                          <p:spTgt spid="6">
                                            <p:graphicEl>
                                              <a:dgm id="{85780A46-DAD6-453B-AC77-D6ACD42569EE}"/>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graphicEl>
                                              <a:dgm id="{623FFB13-70C1-42E9-A771-15C949935551}"/>
                                            </p:graphicEl>
                                          </p:spTgt>
                                        </p:tgtEl>
                                        <p:attrNameLst>
                                          <p:attrName>style.visibility</p:attrName>
                                        </p:attrNameLst>
                                      </p:cBhvr>
                                      <p:to>
                                        <p:strVal val="visible"/>
                                      </p:to>
                                    </p:set>
                                    <p:anim calcmode="lin" valueType="num">
                                      <p:cBhvr>
                                        <p:cTn id="24" dur="500" fill="hold"/>
                                        <p:tgtEl>
                                          <p:spTgt spid="6">
                                            <p:graphicEl>
                                              <a:dgm id="{623FFB13-70C1-42E9-A771-15C949935551}"/>
                                            </p:graphicEl>
                                          </p:spTgt>
                                        </p:tgtEl>
                                        <p:attrNameLst>
                                          <p:attrName>ppt_w</p:attrName>
                                        </p:attrNameLst>
                                      </p:cBhvr>
                                      <p:tavLst>
                                        <p:tav tm="0">
                                          <p:val>
                                            <p:fltVal val="0"/>
                                          </p:val>
                                        </p:tav>
                                        <p:tav tm="100000">
                                          <p:val>
                                            <p:strVal val="#ppt_w"/>
                                          </p:val>
                                        </p:tav>
                                      </p:tavLst>
                                    </p:anim>
                                    <p:anim calcmode="lin" valueType="num">
                                      <p:cBhvr>
                                        <p:cTn id="25" dur="500" fill="hold"/>
                                        <p:tgtEl>
                                          <p:spTgt spid="6">
                                            <p:graphicEl>
                                              <a:dgm id="{623FFB13-70C1-42E9-A771-15C949935551}"/>
                                            </p:graphicEl>
                                          </p:spTgt>
                                        </p:tgtEl>
                                        <p:attrNameLst>
                                          <p:attrName>ppt_h</p:attrName>
                                        </p:attrNameLst>
                                      </p:cBhvr>
                                      <p:tavLst>
                                        <p:tav tm="0">
                                          <p:val>
                                            <p:fltVal val="0"/>
                                          </p:val>
                                        </p:tav>
                                        <p:tav tm="100000">
                                          <p:val>
                                            <p:strVal val="#ppt_h"/>
                                          </p:val>
                                        </p:tav>
                                      </p:tavLst>
                                    </p:anim>
                                    <p:animEffect transition="in" filter="fade">
                                      <p:cBhvr>
                                        <p:cTn id="26" dur="500"/>
                                        <p:tgtEl>
                                          <p:spTgt spid="6">
                                            <p:graphicEl>
                                              <a:dgm id="{623FFB13-70C1-42E9-A771-15C949935551}"/>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graphicEl>
                                              <a:dgm id="{08A0F0B2-EC01-4A6E-984A-27E316D5AC28}"/>
                                            </p:graphicEl>
                                          </p:spTgt>
                                        </p:tgtEl>
                                        <p:attrNameLst>
                                          <p:attrName>style.visibility</p:attrName>
                                        </p:attrNameLst>
                                      </p:cBhvr>
                                      <p:to>
                                        <p:strVal val="visible"/>
                                      </p:to>
                                    </p:set>
                                    <p:anim calcmode="lin" valueType="num">
                                      <p:cBhvr>
                                        <p:cTn id="31" dur="500" fill="hold"/>
                                        <p:tgtEl>
                                          <p:spTgt spid="6">
                                            <p:graphicEl>
                                              <a:dgm id="{08A0F0B2-EC01-4A6E-984A-27E316D5AC28}"/>
                                            </p:graphicEl>
                                          </p:spTgt>
                                        </p:tgtEl>
                                        <p:attrNameLst>
                                          <p:attrName>ppt_w</p:attrName>
                                        </p:attrNameLst>
                                      </p:cBhvr>
                                      <p:tavLst>
                                        <p:tav tm="0">
                                          <p:val>
                                            <p:fltVal val="0"/>
                                          </p:val>
                                        </p:tav>
                                        <p:tav tm="100000">
                                          <p:val>
                                            <p:strVal val="#ppt_w"/>
                                          </p:val>
                                        </p:tav>
                                      </p:tavLst>
                                    </p:anim>
                                    <p:anim calcmode="lin" valueType="num">
                                      <p:cBhvr>
                                        <p:cTn id="32" dur="500" fill="hold"/>
                                        <p:tgtEl>
                                          <p:spTgt spid="6">
                                            <p:graphicEl>
                                              <a:dgm id="{08A0F0B2-EC01-4A6E-984A-27E316D5AC28}"/>
                                            </p:graphicEl>
                                          </p:spTgt>
                                        </p:tgtEl>
                                        <p:attrNameLst>
                                          <p:attrName>ppt_h</p:attrName>
                                        </p:attrNameLst>
                                      </p:cBhvr>
                                      <p:tavLst>
                                        <p:tav tm="0">
                                          <p:val>
                                            <p:fltVal val="0"/>
                                          </p:val>
                                        </p:tav>
                                        <p:tav tm="100000">
                                          <p:val>
                                            <p:strVal val="#ppt_h"/>
                                          </p:val>
                                        </p:tav>
                                      </p:tavLst>
                                    </p:anim>
                                    <p:animEffect transition="in" filter="fade">
                                      <p:cBhvr>
                                        <p:cTn id="33" dur="500"/>
                                        <p:tgtEl>
                                          <p:spTgt spid="6">
                                            <p:graphicEl>
                                              <a:dgm id="{08A0F0B2-EC01-4A6E-984A-27E316D5AC28}"/>
                                            </p:graphic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graphicEl>
                                              <a:dgm id="{32A1D5BA-5146-4A38-B3B2-FFF944FD0DDE}"/>
                                            </p:graphicEl>
                                          </p:spTgt>
                                        </p:tgtEl>
                                        <p:attrNameLst>
                                          <p:attrName>style.visibility</p:attrName>
                                        </p:attrNameLst>
                                      </p:cBhvr>
                                      <p:to>
                                        <p:strVal val="visible"/>
                                      </p:to>
                                    </p:set>
                                    <p:anim calcmode="lin" valueType="num">
                                      <p:cBhvr>
                                        <p:cTn id="36" dur="500" fill="hold"/>
                                        <p:tgtEl>
                                          <p:spTgt spid="6">
                                            <p:graphicEl>
                                              <a:dgm id="{32A1D5BA-5146-4A38-B3B2-FFF944FD0DDE}"/>
                                            </p:graphicEl>
                                          </p:spTgt>
                                        </p:tgtEl>
                                        <p:attrNameLst>
                                          <p:attrName>ppt_w</p:attrName>
                                        </p:attrNameLst>
                                      </p:cBhvr>
                                      <p:tavLst>
                                        <p:tav tm="0">
                                          <p:val>
                                            <p:fltVal val="0"/>
                                          </p:val>
                                        </p:tav>
                                        <p:tav tm="100000">
                                          <p:val>
                                            <p:strVal val="#ppt_w"/>
                                          </p:val>
                                        </p:tav>
                                      </p:tavLst>
                                    </p:anim>
                                    <p:anim calcmode="lin" valueType="num">
                                      <p:cBhvr>
                                        <p:cTn id="37" dur="500" fill="hold"/>
                                        <p:tgtEl>
                                          <p:spTgt spid="6">
                                            <p:graphicEl>
                                              <a:dgm id="{32A1D5BA-5146-4A38-B3B2-FFF944FD0DDE}"/>
                                            </p:graphicEl>
                                          </p:spTgt>
                                        </p:tgtEl>
                                        <p:attrNameLst>
                                          <p:attrName>ppt_h</p:attrName>
                                        </p:attrNameLst>
                                      </p:cBhvr>
                                      <p:tavLst>
                                        <p:tav tm="0">
                                          <p:val>
                                            <p:fltVal val="0"/>
                                          </p:val>
                                        </p:tav>
                                        <p:tav tm="100000">
                                          <p:val>
                                            <p:strVal val="#ppt_h"/>
                                          </p:val>
                                        </p:tav>
                                      </p:tavLst>
                                    </p:anim>
                                    <p:animEffect transition="in" filter="fade">
                                      <p:cBhvr>
                                        <p:cTn id="38" dur="500"/>
                                        <p:tgtEl>
                                          <p:spTgt spid="6">
                                            <p:graphicEl>
                                              <a:dgm id="{32A1D5BA-5146-4A38-B3B2-FFF944FD0DD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17178"/>
            <a:ext cx="12188825" cy="6856214"/>
          </a:xfrm>
          <a:prstGeom prst="rect">
            <a:avLst/>
          </a:prstGeom>
        </p:spPr>
      </p:pic>
      <p:sp>
        <p:nvSpPr>
          <p:cNvPr id="2" name="Title 1"/>
          <p:cNvSpPr>
            <a:spLocks noGrp="1"/>
          </p:cNvSpPr>
          <p:nvPr>
            <p:ph type="title"/>
          </p:nvPr>
        </p:nvSpPr>
        <p:spPr>
          <a:xfrm>
            <a:off x="1522413" y="381000"/>
            <a:ext cx="9144001" cy="990600"/>
          </a:xfrm>
        </p:spPr>
        <p:txBody>
          <a:bodyPr>
            <a:normAutofit/>
          </a:bodyPr>
          <a:lstStyle/>
          <a:p>
            <a:r>
              <a:rPr lang="en-US" sz="4800" dirty="0"/>
              <a:t>God’s Intervention: </a:t>
            </a:r>
            <a:r>
              <a:rPr lang="en-US" sz="4800" i="1" dirty="0"/>
              <a:t>What Matters</a:t>
            </a:r>
          </a:p>
        </p:txBody>
      </p:sp>
      <p:sp>
        <p:nvSpPr>
          <p:cNvPr id="3" name="Content Placeholder 2"/>
          <p:cNvSpPr>
            <a:spLocks noGrp="1"/>
          </p:cNvSpPr>
          <p:nvPr>
            <p:ph idx="1"/>
          </p:nvPr>
        </p:nvSpPr>
        <p:spPr>
          <a:xfrm>
            <a:off x="550861" y="1752600"/>
            <a:ext cx="11087101" cy="4495801"/>
          </a:xfrm>
        </p:spPr>
        <p:txBody>
          <a:bodyPr>
            <a:normAutofit/>
          </a:bodyPr>
          <a:lstStyle/>
          <a:p>
            <a:r>
              <a:rPr lang="en-US" sz="4800" b="1" spc="50" dirty="0">
                <a:ln w="9525" cmpd="sng">
                  <a:solidFill>
                    <a:schemeClr val="accent1"/>
                  </a:solidFill>
                  <a:prstDash val="solid"/>
                </a:ln>
                <a:solidFill>
                  <a:srgbClr val="70AD47">
                    <a:tint val="1000"/>
                  </a:srgbClr>
                </a:solidFill>
                <a:effectLst>
                  <a:glow rad="38100">
                    <a:schemeClr val="accent1">
                      <a:alpha val="40000"/>
                    </a:schemeClr>
                  </a:glow>
                </a:effectLst>
              </a:rPr>
              <a:t>Isaiah 33:6  And He will be the stability of your times, A wealth of salvation, wisdom and knowledge; The fear of the LORD is his treasure. </a:t>
            </a:r>
          </a:p>
        </p:txBody>
      </p:sp>
      <p:sp>
        <p:nvSpPr>
          <p:cNvPr id="6" name="Rectangle 5"/>
          <p:cNvSpPr/>
          <p:nvPr/>
        </p:nvSpPr>
        <p:spPr>
          <a:xfrm>
            <a:off x="989011" y="4460872"/>
            <a:ext cx="10210800" cy="181588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800" dirty="0"/>
              <a:t>Matthew 24:32  "Now learn the parable from the fig tree: when its branch has already become tender and puts forth its leaves, you know that summer is near; so, you too, when you see all these things, recognize that He is near, </a:t>
            </a:r>
            <a:r>
              <a:rPr lang="en-US" sz="2800" i="1" dirty="0"/>
              <a:t>right</a:t>
            </a:r>
            <a:r>
              <a:rPr lang="en-US" sz="2800" dirty="0"/>
              <a:t> at the door. </a:t>
            </a:r>
          </a:p>
        </p:txBody>
      </p:sp>
    </p:spTree>
    <p:extLst>
      <p:ext uri="{BB962C8B-B14F-4D97-AF65-F5344CB8AC3E}">
        <p14:creationId xmlns:p14="http://schemas.microsoft.com/office/powerpoint/2010/main" val="76179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5949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914400"/>
          </a:xfrm>
        </p:spPr>
        <p:txBody>
          <a:bodyPr>
            <a:normAutofit/>
          </a:bodyPr>
          <a:lstStyle/>
          <a:p>
            <a:r>
              <a:rPr lang="en-US" sz="5400" b="1" spc="300" dirty="0">
                <a:ln w="22225">
                  <a:solidFill>
                    <a:schemeClr val="accent2"/>
                  </a:solidFill>
                  <a:prstDash val="solid"/>
                </a:ln>
                <a:solidFill>
                  <a:schemeClr val="accent2">
                    <a:lumMod val="40000"/>
                    <a:lumOff val="60000"/>
                  </a:schemeClr>
                </a:solidFill>
              </a:rPr>
              <a:t>The Course of Humanity</a:t>
            </a:r>
          </a:p>
        </p:txBody>
      </p:sp>
      <p:sp>
        <p:nvSpPr>
          <p:cNvPr id="3" name="Content Placeholder 2"/>
          <p:cNvSpPr>
            <a:spLocks noGrp="1"/>
          </p:cNvSpPr>
          <p:nvPr>
            <p:ph idx="1"/>
          </p:nvPr>
        </p:nvSpPr>
        <p:spPr>
          <a:xfrm>
            <a:off x="1522412" y="1524000"/>
            <a:ext cx="9134391" cy="4114801"/>
          </a:xfrm>
        </p:spPr>
        <p:txBody>
          <a:bodyPr>
            <a:normAutofit/>
          </a:bodyPr>
          <a:lstStyle/>
          <a:p>
            <a:pPr marL="514350" indent="-514350">
              <a:buFont typeface="+mj-lt"/>
              <a:buAutoNum type="arabicPeriod"/>
            </a:pPr>
            <a:r>
              <a:rPr lang="en-US" sz="3200" dirty="0"/>
              <a:t>Israel will be dispersed and regathered.</a:t>
            </a:r>
          </a:p>
        </p:txBody>
      </p:sp>
      <p:sp>
        <p:nvSpPr>
          <p:cNvPr id="5" name="Rectangle 4"/>
          <p:cNvSpPr/>
          <p:nvPr/>
        </p:nvSpPr>
        <p:spPr>
          <a:xfrm>
            <a:off x="1060407" y="2133600"/>
            <a:ext cx="5029200" cy="4524315"/>
          </a:xfrm>
          <a:prstGeom prst="rect">
            <a:avLst/>
          </a:prstGeom>
        </p:spPr>
        <p:txBody>
          <a:bodyPr wrap="square">
            <a:spAutoFit/>
          </a:bodyPr>
          <a:lstStyle/>
          <a:p>
            <a:r>
              <a:rPr lang="en-US" sz="2400" dirty="0"/>
              <a:t>Ezekiel 37:1-8  The LORD took hold of me, and I was carried away by the Spirit of the LORD to a valley filled with bones.  He led me all around among the bones that covered the valley floor. They were scattered everywhere across the ground and were completely dried out.  Then he asked me, “Son of man, can these bones become living people again?” “O Sovereign LORD,” I replied, “you alone know the answer to that.”</a:t>
            </a:r>
          </a:p>
        </p:txBody>
      </p:sp>
      <p:sp>
        <p:nvSpPr>
          <p:cNvPr id="7" name="Rectangle 6"/>
          <p:cNvSpPr/>
          <p:nvPr/>
        </p:nvSpPr>
        <p:spPr>
          <a:xfrm>
            <a:off x="657954" y="2322191"/>
            <a:ext cx="5834105" cy="378565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t>Then he said to me, “Speak a prophetic message to these bones and say, ‘Dry bones, listen to the word of the LORD!  This is what the Sovereign LORD says: Look! I am going to put breath into you and make you live again!  I will put flesh and muscles on you and cover you with skin. I will put breath into you, and you will come to life. Then you will know that I am the LORD.’”  So I spoke this message, just as he told me. </a:t>
            </a:r>
          </a:p>
        </p:txBody>
      </p:sp>
      <p:pic>
        <p:nvPicPr>
          <p:cNvPr id="1028" name="Picture 4" descr="Image result for valley of dry bones bible"/>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70717" y="2322191"/>
            <a:ext cx="5095875" cy="37433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80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914400"/>
          </a:xfrm>
        </p:spPr>
        <p:txBody>
          <a:bodyPr>
            <a:normAutofit/>
          </a:bodyPr>
          <a:lstStyle/>
          <a:p>
            <a:r>
              <a:rPr lang="en-US" sz="5400" b="1" spc="300" dirty="0">
                <a:ln w="22225">
                  <a:solidFill>
                    <a:schemeClr val="accent2"/>
                  </a:solidFill>
                  <a:prstDash val="solid"/>
                </a:ln>
                <a:solidFill>
                  <a:schemeClr val="accent2">
                    <a:lumMod val="40000"/>
                    <a:lumOff val="60000"/>
                  </a:schemeClr>
                </a:solidFill>
              </a:rPr>
              <a:t>The Course of Humanity</a:t>
            </a:r>
          </a:p>
        </p:txBody>
      </p:sp>
      <p:sp>
        <p:nvSpPr>
          <p:cNvPr id="3" name="Content Placeholder 2"/>
          <p:cNvSpPr>
            <a:spLocks noGrp="1"/>
          </p:cNvSpPr>
          <p:nvPr>
            <p:ph idx="1"/>
          </p:nvPr>
        </p:nvSpPr>
        <p:spPr>
          <a:xfrm>
            <a:off x="1522412" y="1524000"/>
            <a:ext cx="9134391" cy="4114801"/>
          </a:xfrm>
        </p:spPr>
        <p:txBody>
          <a:bodyPr>
            <a:normAutofit/>
          </a:bodyPr>
          <a:lstStyle/>
          <a:p>
            <a:pPr marL="514350" indent="-514350">
              <a:buFont typeface="+mj-lt"/>
              <a:buAutoNum type="arabicPeriod"/>
            </a:pPr>
            <a:r>
              <a:rPr lang="en-US" sz="3200" dirty="0"/>
              <a:t>Israel will be dispersed and regathered.</a:t>
            </a:r>
          </a:p>
        </p:txBody>
      </p:sp>
      <p:pic>
        <p:nvPicPr>
          <p:cNvPr id="6" name="Picture 5"/>
          <p:cNvPicPr>
            <a:picLocks noChangeAspect="1"/>
          </p:cNvPicPr>
          <p:nvPr/>
        </p:nvPicPr>
        <p:blipFill rotWithShape="1">
          <a:blip r:embed="rId2">
            <a:duotone>
              <a:schemeClr val="accent1">
                <a:shade val="45000"/>
                <a:satMod val="135000"/>
              </a:schemeClr>
              <a:prstClr val="white"/>
            </a:duotone>
          </a:blip>
          <a:srcRect b="10361"/>
          <a:stretch/>
        </p:blipFill>
        <p:spPr>
          <a:xfrm>
            <a:off x="6399212" y="2500282"/>
            <a:ext cx="5372100" cy="3790950"/>
          </a:xfrm>
          <a:prstGeom prst="rect">
            <a:avLst/>
          </a:prstGeom>
          <a:ln>
            <a:noFill/>
          </a:ln>
          <a:effectLst>
            <a:softEdge rad="112500"/>
          </a:effectLst>
        </p:spPr>
      </p:pic>
      <p:sp>
        <p:nvSpPr>
          <p:cNvPr id="9" name="Rectangle 8"/>
          <p:cNvSpPr/>
          <p:nvPr/>
        </p:nvSpPr>
        <p:spPr>
          <a:xfrm>
            <a:off x="374607" y="2468456"/>
            <a:ext cx="5834105" cy="267765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3"/>
          </a:lnRef>
          <a:fillRef idx="3">
            <a:schemeClr val="accent3"/>
          </a:fillRef>
          <a:effectRef idx="3">
            <a:schemeClr val="accent3"/>
          </a:effectRef>
          <a:fontRef idx="minor">
            <a:schemeClr val="lt1"/>
          </a:fontRef>
        </p:style>
        <p:txBody>
          <a:bodyPr wrap="square">
            <a:spAutoFit/>
          </a:bodyPr>
          <a:lstStyle/>
          <a:p>
            <a:r>
              <a:rPr lang="en-US" sz="2400" dirty="0"/>
              <a:t>Suddenly as I spoke, there was a rattling noise all across the valley. The bones of each body came together and attached themselves as complete skeletons.  Then as I watched, muscles and flesh formed over the bones. Then skin formed to cover their bodies, but they still had no breath in them.</a:t>
            </a:r>
          </a:p>
        </p:txBody>
      </p:sp>
    </p:spTree>
    <p:extLst>
      <p:ext uri="{BB962C8B-B14F-4D97-AF65-F5344CB8AC3E}">
        <p14:creationId xmlns:p14="http://schemas.microsoft.com/office/powerpoint/2010/main" val="310468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914400"/>
          </a:xfrm>
        </p:spPr>
        <p:txBody>
          <a:bodyPr>
            <a:normAutofit/>
          </a:bodyPr>
          <a:lstStyle/>
          <a:p>
            <a:r>
              <a:rPr lang="en-US" sz="5400" b="1" spc="300" dirty="0">
                <a:ln w="22225">
                  <a:solidFill>
                    <a:schemeClr val="accent2"/>
                  </a:solidFill>
                  <a:prstDash val="solid"/>
                </a:ln>
                <a:solidFill>
                  <a:schemeClr val="accent2">
                    <a:lumMod val="40000"/>
                    <a:lumOff val="60000"/>
                  </a:schemeClr>
                </a:solidFill>
              </a:rPr>
              <a:t>The Course of Humanity</a:t>
            </a:r>
          </a:p>
        </p:txBody>
      </p:sp>
      <p:sp>
        <p:nvSpPr>
          <p:cNvPr id="3" name="Content Placeholder 2"/>
          <p:cNvSpPr>
            <a:spLocks noGrp="1"/>
          </p:cNvSpPr>
          <p:nvPr>
            <p:ph idx="1"/>
          </p:nvPr>
        </p:nvSpPr>
        <p:spPr>
          <a:xfrm>
            <a:off x="1522412" y="1524000"/>
            <a:ext cx="9134391" cy="4114801"/>
          </a:xfrm>
        </p:spPr>
        <p:txBody>
          <a:bodyPr>
            <a:normAutofit/>
          </a:bodyPr>
          <a:lstStyle/>
          <a:p>
            <a:pPr marL="514350" indent="-514350">
              <a:buFont typeface="+mj-lt"/>
              <a:buAutoNum type="arabicPeriod"/>
            </a:pPr>
            <a:r>
              <a:rPr lang="en-US" sz="3200" dirty="0"/>
              <a:t>Israel will be dispersed and regathered.</a:t>
            </a:r>
          </a:p>
        </p:txBody>
      </p:sp>
      <p:sp>
        <p:nvSpPr>
          <p:cNvPr id="10" name="Rectangle 9"/>
          <p:cNvSpPr/>
          <p:nvPr/>
        </p:nvSpPr>
        <p:spPr>
          <a:xfrm>
            <a:off x="836612" y="2209800"/>
            <a:ext cx="3830296" cy="409342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2">
            <a:schemeClr val="accent5"/>
          </a:fillRef>
          <a:effectRef idx="1">
            <a:schemeClr val="accent5"/>
          </a:effectRef>
          <a:fontRef idx="minor">
            <a:schemeClr val="dk1"/>
          </a:fontRef>
        </p:style>
        <p:txBody>
          <a:bodyPr wrap="square">
            <a:spAutoFit/>
          </a:bodyPr>
          <a:lstStyle/>
          <a:p>
            <a:r>
              <a:rPr lang="en-US" sz="2000" b="1" dirty="0"/>
              <a:t>Ezekiel 37:9-10 </a:t>
            </a:r>
            <a:r>
              <a:rPr lang="en-US" sz="2000" dirty="0"/>
              <a:t> Then he said to me, “Speak a prophetic message to the winds, son of man. Speak a prophetic message and say, ‘This is what the Sovereign </a:t>
            </a:r>
            <a:r>
              <a:rPr lang="en-US" sz="2000" cap="small" dirty="0"/>
              <a:t>LORD</a:t>
            </a:r>
            <a:r>
              <a:rPr lang="en-US" sz="2000" dirty="0"/>
              <a:t> says: Come, O breath, from the four winds! Breathe into these dead bodies so they may live again.’”  So I spoke the message as he commanded me, and breath came into their bodies. They all came to life and stood up on their feet—a great army. </a:t>
            </a:r>
          </a:p>
        </p:txBody>
      </p:sp>
      <p:pic>
        <p:nvPicPr>
          <p:cNvPr id="2050" name="Picture 2" descr="Related image"/>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90703" y="3124201"/>
            <a:ext cx="6965004" cy="2743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65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914400"/>
          </a:xfrm>
        </p:spPr>
        <p:txBody>
          <a:bodyPr>
            <a:normAutofit/>
          </a:bodyPr>
          <a:lstStyle/>
          <a:p>
            <a:r>
              <a:rPr lang="en-US" sz="5400" b="1" spc="300" dirty="0">
                <a:ln w="22225">
                  <a:solidFill>
                    <a:schemeClr val="accent2"/>
                  </a:solidFill>
                  <a:prstDash val="solid"/>
                </a:ln>
                <a:solidFill>
                  <a:schemeClr val="accent2">
                    <a:lumMod val="40000"/>
                    <a:lumOff val="60000"/>
                  </a:schemeClr>
                </a:solidFill>
              </a:rPr>
              <a:t>The Course of Humanity</a:t>
            </a:r>
          </a:p>
        </p:txBody>
      </p:sp>
      <p:sp>
        <p:nvSpPr>
          <p:cNvPr id="3" name="Content Placeholder 2"/>
          <p:cNvSpPr>
            <a:spLocks noGrp="1"/>
          </p:cNvSpPr>
          <p:nvPr>
            <p:ph idx="1"/>
          </p:nvPr>
        </p:nvSpPr>
        <p:spPr>
          <a:xfrm>
            <a:off x="1522412" y="1524000"/>
            <a:ext cx="9134391" cy="4114801"/>
          </a:xfrm>
        </p:spPr>
        <p:txBody>
          <a:bodyPr>
            <a:normAutofit/>
          </a:bodyPr>
          <a:lstStyle/>
          <a:p>
            <a:pPr marL="514350" indent="-514350">
              <a:buFont typeface="+mj-lt"/>
              <a:buAutoNum type="arabicPeriod"/>
            </a:pPr>
            <a:r>
              <a:rPr lang="en-US" sz="3200" dirty="0"/>
              <a:t>Israel will be dispersed and regathered.</a:t>
            </a:r>
          </a:p>
        </p:txBody>
      </p:sp>
      <p:sp>
        <p:nvSpPr>
          <p:cNvPr id="10" name="Rectangle 9"/>
          <p:cNvSpPr/>
          <p:nvPr/>
        </p:nvSpPr>
        <p:spPr>
          <a:xfrm>
            <a:off x="307594" y="1997483"/>
            <a:ext cx="4720018" cy="452431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wrap="square">
            <a:spAutoFit/>
          </a:bodyPr>
          <a:lstStyle/>
          <a:p>
            <a:r>
              <a:rPr lang="en-US" sz="2400" b="1" dirty="0"/>
              <a:t>Ezekiel 37:11-12 </a:t>
            </a:r>
            <a:r>
              <a:rPr lang="en-US" sz="2400" dirty="0"/>
              <a:t> Then he said to me, “Son of man, these bones represent the people of Israel. They are saying, ‘We have become old, dry bones—all hope is gone. Our nation is finished.’  Therefore, prophesy to them and say, ‘This is what the Sovereign </a:t>
            </a:r>
            <a:r>
              <a:rPr lang="en-US" sz="2400" cap="small" dirty="0"/>
              <a:t>LORD</a:t>
            </a:r>
            <a:r>
              <a:rPr lang="en-US" sz="2400" dirty="0"/>
              <a:t> says: O my people, I will open your graves of exile and cause you to rise again. Then I will bring you back to the land of Israel. </a:t>
            </a:r>
          </a:p>
        </p:txBody>
      </p:sp>
      <p:pic>
        <p:nvPicPr>
          <p:cNvPr id="2050" name="Picture 2" descr="Related image"/>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75212" y="2906487"/>
            <a:ext cx="6965004" cy="27432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5288248" y="5727694"/>
            <a:ext cx="6248400" cy="83099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400" b="1" dirty="0"/>
              <a:t>Ezekiel 37:13 </a:t>
            </a:r>
            <a:r>
              <a:rPr lang="en-US" sz="2400" dirty="0"/>
              <a:t> When this happens, O my people, you will know that I am the </a:t>
            </a:r>
            <a:r>
              <a:rPr lang="en-US" sz="2400" cap="small" dirty="0"/>
              <a:t>LORD</a:t>
            </a:r>
            <a:r>
              <a:rPr lang="en-US" sz="2400" dirty="0"/>
              <a:t>. </a:t>
            </a:r>
          </a:p>
        </p:txBody>
      </p:sp>
    </p:spTree>
    <p:extLst>
      <p:ext uri="{BB962C8B-B14F-4D97-AF65-F5344CB8AC3E}">
        <p14:creationId xmlns:p14="http://schemas.microsoft.com/office/powerpoint/2010/main" val="222762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914400"/>
          </a:xfrm>
        </p:spPr>
        <p:txBody>
          <a:bodyPr>
            <a:normAutofit/>
          </a:bodyPr>
          <a:lstStyle/>
          <a:p>
            <a:r>
              <a:rPr lang="en-US" sz="5400" b="1" spc="300" dirty="0">
                <a:ln w="22225">
                  <a:solidFill>
                    <a:schemeClr val="accent2"/>
                  </a:solidFill>
                  <a:prstDash val="solid"/>
                </a:ln>
                <a:solidFill>
                  <a:schemeClr val="accent2">
                    <a:lumMod val="40000"/>
                    <a:lumOff val="60000"/>
                  </a:schemeClr>
                </a:solidFill>
              </a:rPr>
              <a:t>The Course of Humanity</a:t>
            </a:r>
          </a:p>
        </p:txBody>
      </p:sp>
      <p:sp>
        <p:nvSpPr>
          <p:cNvPr id="3" name="Content Placeholder 2"/>
          <p:cNvSpPr>
            <a:spLocks noGrp="1"/>
          </p:cNvSpPr>
          <p:nvPr>
            <p:ph idx="1"/>
          </p:nvPr>
        </p:nvSpPr>
        <p:spPr>
          <a:xfrm>
            <a:off x="1522412" y="1524000"/>
            <a:ext cx="9838561" cy="4114801"/>
          </a:xfrm>
        </p:spPr>
        <p:txBody>
          <a:bodyPr>
            <a:normAutofit/>
          </a:bodyPr>
          <a:lstStyle/>
          <a:p>
            <a:pPr marL="514350" indent="-514350">
              <a:buFont typeface="+mj-lt"/>
              <a:buAutoNum type="arabicPeriod"/>
            </a:pPr>
            <a:r>
              <a:rPr lang="en-US" sz="3200" dirty="0">
                <a:ln w="0"/>
                <a:solidFill>
                  <a:schemeClr val="accent1"/>
                </a:solidFill>
                <a:effectLst>
                  <a:outerShdw blurRad="38100" dist="25400" dir="5400000" algn="ctr" rotWithShape="0">
                    <a:srgbClr val="6E747A">
                      <a:alpha val="43000"/>
                    </a:srgbClr>
                  </a:outerShdw>
                </a:effectLst>
              </a:rPr>
              <a:t>Israel will be dispersed and regathered.</a:t>
            </a:r>
          </a:p>
          <a:p>
            <a:pPr marL="514350" indent="-514350">
              <a:buFont typeface="+mj-lt"/>
              <a:buAutoNum type="arabicPeriod"/>
            </a:pPr>
            <a:r>
              <a:rPr lang="en-US" sz="3200" dirty="0"/>
              <a:t>A 10-Nation European Union Arises. </a:t>
            </a:r>
            <a:r>
              <a:rPr lang="en-US" sz="3200" i="1" dirty="0"/>
              <a:t>(Dan.2,8; Rev.13)</a:t>
            </a:r>
          </a:p>
        </p:txBody>
      </p:sp>
      <p:sp>
        <p:nvSpPr>
          <p:cNvPr id="5" name="Rectangle 4"/>
          <p:cNvSpPr/>
          <p:nvPr/>
        </p:nvSpPr>
        <p:spPr>
          <a:xfrm>
            <a:off x="1217612" y="2798236"/>
            <a:ext cx="5105400" cy="378565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400" b="1" dirty="0"/>
              <a:t>Revelation 13:1-2 </a:t>
            </a:r>
            <a:r>
              <a:rPr lang="en-US" sz="2400" dirty="0"/>
              <a:t> Then I saw a beast rising up out of the sea. It had seven heads and ten horns, with ten crowns on its horns. And written on each head were names that blasphemed God.  This beast looked like a leopard, but it had the feet of a bear and the mouth of a lion! And the dragon gave the beast his own power and throne and great authority. </a:t>
            </a:r>
          </a:p>
        </p:txBody>
      </p:sp>
      <p:pic>
        <p:nvPicPr>
          <p:cNvPr id="4098" name="Picture 2" descr="Image result for revelation 13 beast"/>
          <p:cNvPicPr>
            <a:picLocks noChangeAspect="1" noChangeArrowheads="1"/>
          </p:cNvPicPr>
          <p:nvPr/>
        </p:nvPicPr>
        <p:blipFill rotWithShape="1">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l="10096" r="15700"/>
          <a:stretch/>
        </p:blipFill>
        <p:spPr bwMode="auto">
          <a:xfrm>
            <a:off x="6615338" y="2819400"/>
            <a:ext cx="4876803" cy="37433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Rectangle 5"/>
          <p:cNvSpPr/>
          <p:nvPr/>
        </p:nvSpPr>
        <p:spPr>
          <a:xfrm>
            <a:off x="6746505" y="4764175"/>
            <a:ext cx="4614468" cy="1754326"/>
          </a:xfrm>
          <a:prstGeom prst="rect">
            <a:avLst/>
          </a:prstGeom>
          <a:noFill/>
        </p:spPr>
        <p:txBody>
          <a:bodyPr wrap="none" lIns="91440" tIns="45720" rIns="91440" bIns="45720">
            <a:spAutoFit/>
          </a:bodyPr>
          <a:lstStyle/>
          <a:p>
            <a:pPr algn="ctr"/>
            <a:r>
              <a:rPr lang="en-US" sz="5400" b="1" i="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NOT</a:t>
            </a: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the </a:t>
            </a:r>
            <a:b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28-Nation E.U.</a:t>
            </a:r>
          </a:p>
        </p:txBody>
      </p:sp>
    </p:spTree>
    <p:extLst>
      <p:ext uri="{BB962C8B-B14F-4D97-AF65-F5344CB8AC3E}">
        <p14:creationId xmlns:p14="http://schemas.microsoft.com/office/powerpoint/2010/main" val="200129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914400"/>
          </a:xfrm>
        </p:spPr>
        <p:txBody>
          <a:bodyPr>
            <a:normAutofit/>
          </a:bodyPr>
          <a:lstStyle/>
          <a:p>
            <a:r>
              <a:rPr lang="en-US" sz="5400" b="1" spc="300" dirty="0">
                <a:ln w="22225">
                  <a:solidFill>
                    <a:schemeClr val="accent2"/>
                  </a:solidFill>
                  <a:prstDash val="solid"/>
                </a:ln>
                <a:solidFill>
                  <a:schemeClr val="accent2">
                    <a:lumMod val="40000"/>
                    <a:lumOff val="60000"/>
                  </a:schemeClr>
                </a:solidFill>
              </a:rPr>
              <a:t>The Course of Humanity</a:t>
            </a:r>
          </a:p>
        </p:txBody>
      </p:sp>
      <p:sp>
        <p:nvSpPr>
          <p:cNvPr id="3" name="Content Placeholder 2"/>
          <p:cNvSpPr>
            <a:spLocks noGrp="1"/>
          </p:cNvSpPr>
          <p:nvPr>
            <p:ph idx="1"/>
          </p:nvPr>
        </p:nvSpPr>
        <p:spPr>
          <a:xfrm>
            <a:off x="1522412" y="1524000"/>
            <a:ext cx="9838561" cy="4114801"/>
          </a:xfrm>
        </p:spPr>
        <p:txBody>
          <a:bodyPr>
            <a:normAutofit/>
          </a:bodyPr>
          <a:lstStyle/>
          <a:p>
            <a:pPr marL="514350" indent="-514350">
              <a:buFont typeface="+mj-lt"/>
              <a:buAutoNum type="arabicPeriod"/>
            </a:pPr>
            <a:r>
              <a:rPr lang="en-US" sz="3200" dirty="0">
                <a:ln w="0"/>
                <a:solidFill>
                  <a:schemeClr val="accent1"/>
                </a:solidFill>
                <a:effectLst>
                  <a:outerShdw blurRad="38100" dist="25400" dir="5400000" algn="ctr" rotWithShape="0">
                    <a:srgbClr val="6E747A">
                      <a:alpha val="43000"/>
                    </a:srgbClr>
                  </a:outerShdw>
                </a:effectLst>
              </a:rPr>
              <a:t>Israel will be dispersed and regathered.</a:t>
            </a:r>
          </a:p>
          <a:p>
            <a:pPr marL="514350" indent="-514350">
              <a:buFont typeface="+mj-lt"/>
              <a:buAutoNum type="arabicPeriod"/>
            </a:pPr>
            <a:r>
              <a:rPr lang="en-US" sz="3200" dirty="0">
                <a:ln w="0"/>
                <a:solidFill>
                  <a:schemeClr val="accent1"/>
                </a:solidFill>
                <a:effectLst>
                  <a:outerShdw blurRad="38100" dist="25400" dir="5400000" algn="ctr" rotWithShape="0">
                    <a:srgbClr val="6E747A">
                      <a:alpha val="43000"/>
                    </a:srgbClr>
                  </a:outerShdw>
                </a:effectLst>
              </a:rPr>
              <a:t>A 10-Nation European Union Arises. </a:t>
            </a:r>
            <a:r>
              <a:rPr lang="en-US" sz="3200" i="1" dirty="0">
                <a:ln w="0"/>
                <a:solidFill>
                  <a:schemeClr val="accent1"/>
                </a:solidFill>
                <a:effectLst>
                  <a:outerShdw blurRad="38100" dist="25400" dir="5400000" algn="ctr" rotWithShape="0">
                    <a:srgbClr val="6E747A">
                      <a:alpha val="43000"/>
                    </a:srgbClr>
                  </a:outerShdw>
                </a:effectLst>
              </a:rPr>
              <a:t>(Dan.2,8; Rev.13)</a:t>
            </a:r>
          </a:p>
          <a:p>
            <a:pPr marL="514350" indent="-514350">
              <a:buFont typeface="+mj-lt"/>
              <a:buAutoNum type="arabicPeriod"/>
            </a:pPr>
            <a:r>
              <a:rPr lang="en-US" sz="3200" b="1" dirty="0"/>
              <a:t>A world leader, 1-world economy &amp; religion </a:t>
            </a:r>
            <a:r>
              <a:rPr lang="en-US" sz="3200" b="1" i="1" dirty="0"/>
              <a:t>(Rev.13)</a:t>
            </a:r>
          </a:p>
        </p:txBody>
      </p:sp>
      <p:pic>
        <p:nvPicPr>
          <p:cNvPr id="8" name="Picture 7"/>
          <p:cNvPicPr>
            <a:picLocks noChangeAspect="1"/>
          </p:cNvPicPr>
          <p:nvPr/>
        </p:nvPicPr>
        <p:blipFill rotWithShape="1">
          <a:blip r:embed="rId3">
            <a:duotone>
              <a:prstClr val="black"/>
              <a:schemeClr val="accent2">
                <a:tint val="45000"/>
                <a:satMod val="400000"/>
              </a:schemeClr>
            </a:duotone>
          </a:blip>
          <a:srcRect t="11075"/>
          <a:stretch/>
        </p:blipFill>
        <p:spPr>
          <a:xfrm>
            <a:off x="2284412" y="3505199"/>
            <a:ext cx="5905500" cy="2964543"/>
          </a:xfrm>
          <a:prstGeom prst="rect">
            <a:avLst/>
          </a:prstGeom>
        </p:spPr>
      </p:pic>
      <p:pic>
        <p:nvPicPr>
          <p:cNvPr id="7" name="Picture 6"/>
          <p:cNvPicPr>
            <a:picLocks noChangeAspect="1"/>
          </p:cNvPicPr>
          <p:nvPr/>
        </p:nvPicPr>
        <p:blipFill>
          <a:blip r:embed="rId4">
            <a:duotone>
              <a:schemeClr val="accent2">
                <a:shade val="45000"/>
                <a:satMod val="135000"/>
              </a:schemeClr>
              <a:prstClr val="white"/>
            </a:duotone>
          </a:blip>
          <a:stretch>
            <a:fillRect/>
          </a:stretch>
        </p:blipFill>
        <p:spPr>
          <a:xfrm>
            <a:off x="3275012" y="4793343"/>
            <a:ext cx="3418114" cy="1709057"/>
          </a:xfrm>
          <a:prstGeom prst="ellipse">
            <a:avLst/>
          </a:prstGeom>
          <a:ln>
            <a:noFill/>
          </a:ln>
          <a:effectLst>
            <a:softEdge rad="112500"/>
          </a:effectLst>
        </p:spPr>
      </p:pic>
      <p:pic>
        <p:nvPicPr>
          <p:cNvPr id="4" name="Picture 3"/>
          <p:cNvPicPr>
            <a:picLocks noChangeAspect="1"/>
          </p:cNvPicPr>
          <p:nvPr/>
        </p:nvPicPr>
        <p:blipFill>
          <a:blip r:embed="rId5">
            <a:duotone>
              <a:schemeClr val="accent1">
                <a:shade val="45000"/>
                <a:satMod val="135000"/>
              </a:schemeClr>
              <a:prstClr val="white"/>
            </a:duotone>
          </a:blip>
          <a:stretch>
            <a:fillRect/>
          </a:stretch>
        </p:blipFill>
        <p:spPr>
          <a:xfrm>
            <a:off x="6567589" y="3412669"/>
            <a:ext cx="4724402" cy="3149601"/>
          </a:xfrm>
          <a:prstGeom prst="rect">
            <a:avLst/>
          </a:prstGeom>
          <a:effectLst>
            <a:softEdge rad="317500"/>
          </a:effectLst>
        </p:spPr>
      </p:pic>
    </p:spTree>
    <p:extLst>
      <p:ext uri="{BB962C8B-B14F-4D97-AF65-F5344CB8AC3E}">
        <p14:creationId xmlns:p14="http://schemas.microsoft.com/office/powerpoint/2010/main" val="295028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914400"/>
          </a:xfrm>
        </p:spPr>
        <p:txBody>
          <a:bodyPr>
            <a:normAutofit/>
          </a:bodyPr>
          <a:lstStyle/>
          <a:p>
            <a:r>
              <a:rPr lang="en-US" sz="5400" b="1" spc="300" dirty="0">
                <a:ln w="22225">
                  <a:solidFill>
                    <a:schemeClr val="accent2"/>
                  </a:solidFill>
                  <a:prstDash val="solid"/>
                </a:ln>
                <a:solidFill>
                  <a:schemeClr val="accent2">
                    <a:lumMod val="40000"/>
                    <a:lumOff val="60000"/>
                  </a:schemeClr>
                </a:solidFill>
              </a:rPr>
              <a:t>The Course of Humanity</a:t>
            </a:r>
          </a:p>
        </p:txBody>
      </p:sp>
      <p:sp>
        <p:nvSpPr>
          <p:cNvPr id="3" name="Content Placeholder 2"/>
          <p:cNvSpPr>
            <a:spLocks noGrp="1"/>
          </p:cNvSpPr>
          <p:nvPr>
            <p:ph idx="1"/>
          </p:nvPr>
        </p:nvSpPr>
        <p:spPr>
          <a:xfrm>
            <a:off x="1522412" y="1524000"/>
            <a:ext cx="9838561" cy="4114801"/>
          </a:xfrm>
        </p:spPr>
        <p:txBody>
          <a:bodyPr>
            <a:normAutofit/>
          </a:bodyPr>
          <a:lstStyle/>
          <a:p>
            <a:pPr marL="514350" indent="-514350">
              <a:buFont typeface="+mj-lt"/>
              <a:buAutoNum type="arabicPeriod"/>
            </a:pPr>
            <a:r>
              <a:rPr lang="en-US" sz="3200" dirty="0">
                <a:ln w="0"/>
                <a:solidFill>
                  <a:schemeClr val="accent1"/>
                </a:solidFill>
                <a:effectLst>
                  <a:outerShdw blurRad="38100" dist="25400" dir="5400000" algn="ctr" rotWithShape="0">
                    <a:srgbClr val="6E747A">
                      <a:alpha val="43000"/>
                    </a:srgbClr>
                  </a:outerShdw>
                </a:effectLst>
              </a:rPr>
              <a:t>Israel will be dispersed and regathered.</a:t>
            </a:r>
          </a:p>
          <a:p>
            <a:pPr marL="514350" indent="-514350">
              <a:buFont typeface="+mj-lt"/>
              <a:buAutoNum type="arabicPeriod"/>
            </a:pPr>
            <a:r>
              <a:rPr lang="en-US" sz="3200" dirty="0">
                <a:ln w="0"/>
                <a:solidFill>
                  <a:schemeClr val="accent1"/>
                </a:solidFill>
                <a:effectLst>
                  <a:outerShdw blurRad="38100" dist="25400" dir="5400000" algn="ctr" rotWithShape="0">
                    <a:srgbClr val="6E747A">
                      <a:alpha val="43000"/>
                    </a:srgbClr>
                  </a:outerShdw>
                </a:effectLst>
              </a:rPr>
              <a:t>A 10-Nation European Union Arises. </a:t>
            </a:r>
            <a:r>
              <a:rPr lang="en-US" sz="3200" i="1" dirty="0">
                <a:ln w="0"/>
                <a:solidFill>
                  <a:schemeClr val="accent1"/>
                </a:solidFill>
                <a:effectLst>
                  <a:outerShdw blurRad="38100" dist="25400" dir="5400000" algn="ctr" rotWithShape="0">
                    <a:srgbClr val="6E747A">
                      <a:alpha val="43000"/>
                    </a:srgbClr>
                  </a:outerShdw>
                </a:effectLst>
              </a:rPr>
              <a:t>(Dan.2,8; Rev.13)</a:t>
            </a:r>
          </a:p>
          <a:p>
            <a:pPr marL="514350" indent="-514350">
              <a:buFont typeface="+mj-lt"/>
              <a:buAutoNum type="arabicPeriod"/>
            </a:pPr>
            <a:r>
              <a:rPr lang="en-US" sz="3200" dirty="0">
                <a:ln w="0"/>
                <a:solidFill>
                  <a:schemeClr val="accent1"/>
                </a:solidFill>
                <a:effectLst>
                  <a:outerShdw blurRad="38100" dist="25400" dir="5400000" algn="ctr" rotWithShape="0">
                    <a:srgbClr val="6E747A">
                      <a:alpha val="43000"/>
                    </a:srgbClr>
                  </a:outerShdw>
                </a:effectLst>
              </a:rPr>
              <a:t>A world leader, 1-world economy &amp; religion </a:t>
            </a:r>
            <a:r>
              <a:rPr lang="en-US" sz="3200" i="1" dirty="0">
                <a:ln w="0"/>
                <a:solidFill>
                  <a:schemeClr val="accent1"/>
                </a:solidFill>
                <a:effectLst>
                  <a:outerShdw blurRad="38100" dist="25400" dir="5400000" algn="ctr" rotWithShape="0">
                    <a:srgbClr val="6E747A">
                      <a:alpha val="43000"/>
                    </a:srgbClr>
                  </a:outerShdw>
                </a:effectLst>
              </a:rPr>
              <a:t>(Rev.13)</a:t>
            </a:r>
          </a:p>
          <a:p>
            <a:pPr marL="514350" indent="-514350">
              <a:buFont typeface="+mj-lt"/>
              <a:buAutoNum type="arabicPeriod"/>
            </a:pPr>
            <a:r>
              <a:rPr lang="en-US" sz="3200" b="1" dirty="0"/>
              <a:t>Armageddon </a:t>
            </a:r>
            <a:r>
              <a:rPr lang="en-US" sz="3200" b="1" i="1" dirty="0"/>
              <a:t>(Rev.15-16)</a:t>
            </a:r>
          </a:p>
        </p:txBody>
      </p:sp>
      <p:pic>
        <p:nvPicPr>
          <p:cNvPr id="5" name="Picture 4"/>
          <p:cNvPicPr>
            <a:picLocks noChangeAspect="1"/>
          </p:cNvPicPr>
          <p:nvPr/>
        </p:nvPicPr>
        <p:blipFill>
          <a:blip r:embed="rId3"/>
          <a:stretch>
            <a:fillRect/>
          </a:stretch>
        </p:blipFill>
        <p:spPr>
          <a:xfrm>
            <a:off x="5484812" y="3546764"/>
            <a:ext cx="6170612" cy="3085306"/>
          </a:xfrm>
          <a:prstGeom prst="ellipse">
            <a:avLst/>
          </a:prstGeom>
          <a:ln>
            <a:noFill/>
          </a:ln>
          <a:effectLst>
            <a:softEdge rad="112500"/>
          </a:effectLst>
        </p:spPr>
      </p:pic>
    </p:spTree>
    <p:extLst>
      <p:ext uri="{BB962C8B-B14F-4D97-AF65-F5344CB8AC3E}">
        <p14:creationId xmlns:p14="http://schemas.microsoft.com/office/powerpoint/2010/main" val="286384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169" y="0"/>
            <a:ext cx="11862486" cy="6858000"/>
          </a:xfrm>
          <a:prstGeom prst="rect">
            <a:avLst/>
          </a:prstGeom>
        </p:spPr>
      </p:pic>
      <p:sp>
        <p:nvSpPr>
          <p:cNvPr id="2" name="Title 1"/>
          <p:cNvSpPr>
            <a:spLocks noGrp="1"/>
          </p:cNvSpPr>
          <p:nvPr>
            <p:ph type="title"/>
          </p:nvPr>
        </p:nvSpPr>
        <p:spPr>
          <a:xfrm>
            <a:off x="1522413" y="381000"/>
            <a:ext cx="9144001" cy="914400"/>
          </a:xfrm>
        </p:spPr>
        <p:txBody>
          <a:bodyPr>
            <a:normAutofit/>
          </a:bodyPr>
          <a:lstStyle/>
          <a:p>
            <a:r>
              <a:rPr lang="en-US" sz="5400" b="1" spc="300" dirty="0">
                <a:ln w="22225">
                  <a:solidFill>
                    <a:schemeClr val="accent2"/>
                  </a:solidFill>
                  <a:prstDash val="solid"/>
                </a:ln>
                <a:solidFill>
                  <a:schemeClr val="accent2">
                    <a:lumMod val="40000"/>
                    <a:lumOff val="60000"/>
                  </a:schemeClr>
                </a:solidFill>
              </a:rPr>
              <a:t>The Course of Humanity</a:t>
            </a:r>
          </a:p>
        </p:txBody>
      </p:sp>
      <p:sp>
        <p:nvSpPr>
          <p:cNvPr id="3" name="Content Placeholder 2"/>
          <p:cNvSpPr>
            <a:spLocks noGrp="1"/>
          </p:cNvSpPr>
          <p:nvPr>
            <p:ph idx="1"/>
          </p:nvPr>
        </p:nvSpPr>
        <p:spPr>
          <a:xfrm>
            <a:off x="1522412" y="1524000"/>
            <a:ext cx="9838561" cy="4114801"/>
          </a:xfrm>
        </p:spPr>
        <p:txBody>
          <a:bodyPr>
            <a:normAutofit/>
          </a:bodyPr>
          <a:lstStyle/>
          <a:p>
            <a:pPr marL="514350" indent="-514350">
              <a:buFont typeface="+mj-lt"/>
              <a:buAutoNum type="arabicPeriod"/>
            </a:pPr>
            <a:r>
              <a:rPr lang="en-US" sz="3200" dirty="0">
                <a:ln w="0"/>
                <a:solidFill>
                  <a:schemeClr val="accent1"/>
                </a:solidFill>
                <a:effectLst>
                  <a:outerShdw blurRad="38100" dist="25400" dir="5400000" algn="ctr" rotWithShape="0">
                    <a:srgbClr val="6E747A">
                      <a:alpha val="43000"/>
                    </a:srgbClr>
                  </a:outerShdw>
                </a:effectLst>
              </a:rPr>
              <a:t>Israel will be dispersed and regathered.</a:t>
            </a:r>
          </a:p>
          <a:p>
            <a:pPr marL="514350" indent="-514350">
              <a:buFont typeface="+mj-lt"/>
              <a:buAutoNum type="arabicPeriod"/>
            </a:pPr>
            <a:r>
              <a:rPr lang="en-US" sz="3200" dirty="0">
                <a:ln w="0"/>
                <a:solidFill>
                  <a:schemeClr val="accent1"/>
                </a:solidFill>
                <a:effectLst>
                  <a:outerShdw blurRad="38100" dist="25400" dir="5400000" algn="ctr" rotWithShape="0">
                    <a:srgbClr val="6E747A">
                      <a:alpha val="43000"/>
                    </a:srgbClr>
                  </a:outerShdw>
                </a:effectLst>
              </a:rPr>
              <a:t>A 10-Nation European Union Arises. (Dan.2,8; Rev.13)</a:t>
            </a:r>
          </a:p>
          <a:p>
            <a:pPr marL="514350" indent="-514350">
              <a:buFont typeface="+mj-lt"/>
              <a:buAutoNum type="arabicPeriod"/>
            </a:pPr>
            <a:r>
              <a:rPr lang="en-US" sz="3200" dirty="0">
                <a:ln w="0"/>
                <a:solidFill>
                  <a:schemeClr val="accent1"/>
                </a:solidFill>
                <a:effectLst>
                  <a:outerShdw blurRad="38100" dist="25400" dir="5400000" algn="ctr" rotWithShape="0">
                    <a:srgbClr val="6E747A">
                      <a:alpha val="43000"/>
                    </a:srgbClr>
                  </a:outerShdw>
                </a:effectLst>
              </a:rPr>
              <a:t>A world leader, 1-world economy &amp; religion</a:t>
            </a:r>
          </a:p>
          <a:p>
            <a:pPr marL="514350" indent="-514350">
              <a:buFont typeface="+mj-lt"/>
              <a:buAutoNum type="arabicPeriod"/>
            </a:pPr>
            <a:r>
              <a:rPr lang="en-US" sz="3200" dirty="0">
                <a:ln w="0"/>
                <a:solidFill>
                  <a:schemeClr val="accent1"/>
                </a:solidFill>
                <a:effectLst>
                  <a:outerShdw blurRad="38100" dist="25400" dir="5400000" algn="ctr" rotWithShape="0">
                    <a:srgbClr val="6E747A">
                      <a:alpha val="43000"/>
                    </a:srgbClr>
                  </a:outerShdw>
                </a:effectLst>
              </a:rPr>
              <a:t>Armageddon</a:t>
            </a:r>
          </a:p>
          <a:p>
            <a:pPr marL="514350" indent="-514350">
              <a:buFont typeface="+mj-lt"/>
              <a:buAutoNum type="arabicPeriod"/>
            </a:pPr>
            <a:r>
              <a:rPr lang="en-US" sz="3200" b="1" dirty="0"/>
              <a:t>God Intervenes </a:t>
            </a:r>
            <a:r>
              <a:rPr lang="en-US" sz="3200" b="1" i="1" dirty="0"/>
              <a:t>(Rev.14-15)</a:t>
            </a:r>
          </a:p>
        </p:txBody>
      </p:sp>
      <p:sp>
        <p:nvSpPr>
          <p:cNvPr id="6" name="Rectangle 5"/>
          <p:cNvSpPr/>
          <p:nvPr/>
        </p:nvSpPr>
        <p:spPr>
          <a:xfrm>
            <a:off x="417512" y="5562600"/>
            <a:ext cx="11353800" cy="120032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2"/>
          </a:lnRef>
          <a:fillRef idx="3">
            <a:schemeClr val="accent2"/>
          </a:fillRef>
          <a:effectRef idx="3">
            <a:schemeClr val="accent2"/>
          </a:effectRef>
          <a:fontRef idx="minor">
            <a:schemeClr val="lt1"/>
          </a:fontRef>
        </p:style>
        <p:txBody>
          <a:bodyPr wrap="square">
            <a:spAutoFit/>
          </a:bodyPr>
          <a:lstStyle/>
          <a:p>
            <a:r>
              <a:rPr lang="en-US" sz="2400" b="1" dirty="0"/>
              <a:t>Revelation 15:2 </a:t>
            </a:r>
            <a:r>
              <a:rPr lang="en-US" sz="2400" dirty="0"/>
              <a:t> I saw before me what seemed to be a glass sea mixed with fire. And on it stood all the people who had been victorious over the beast and his statue and the number representing his name. They were all holding harps that God had given them. </a:t>
            </a:r>
          </a:p>
        </p:txBody>
      </p:sp>
      <p:sp>
        <p:nvSpPr>
          <p:cNvPr id="7" name="Rectangle 6"/>
          <p:cNvSpPr/>
          <p:nvPr/>
        </p:nvSpPr>
        <p:spPr>
          <a:xfrm>
            <a:off x="381288" y="5527964"/>
            <a:ext cx="11353800" cy="120032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400" b="1" dirty="0"/>
              <a:t>Revelation 15:3 </a:t>
            </a:r>
            <a:r>
              <a:rPr lang="en-US" sz="2400" dirty="0"/>
              <a:t> And they were singing the song of Moses, the servant of God, and the song of the Lamb: “Great and marvelous are your works, O Lord God, the Almighty. Just and true are your ways, O </a:t>
            </a:r>
            <a:r>
              <a:rPr lang="en-US" sz="2400" b="1" dirty="0"/>
              <a:t>King of the nations</a:t>
            </a:r>
            <a:r>
              <a:rPr lang="en-US" sz="2400" dirty="0"/>
              <a:t>. </a:t>
            </a:r>
          </a:p>
        </p:txBody>
      </p:sp>
      <p:sp>
        <p:nvSpPr>
          <p:cNvPr id="8" name="Rectangle 7"/>
          <p:cNvSpPr/>
          <p:nvPr/>
        </p:nvSpPr>
        <p:spPr>
          <a:xfrm>
            <a:off x="417512" y="5493328"/>
            <a:ext cx="8572500" cy="120032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wrap="square">
            <a:spAutoFit/>
          </a:bodyPr>
          <a:lstStyle/>
          <a:p>
            <a:r>
              <a:rPr lang="en-US" sz="2400" b="1" dirty="0"/>
              <a:t>Revelation 15:4 </a:t>
            </a:r>
            <a:r>
              <a:rPr lang="en-US" sz="2400" dirty="0"/>
              <a:t> ”Who will not revere you, Lord, and glorify your name? For you alone are unique. All nations will come and worship before you, for your righteous deeds have been revealed.” </a:t>
            </a:r>
          </a:p>
        </p:txBody>
      </p:sp>
    </p:spTree>
    <p:extLst>
      <p:ext uri="{BB962C8B-B14F-4D97-AF65-F5344CB8AC3E}">
        <p14:creationId xmlns:p14="http://schemas.microsoft.com/office/powerpoint/2010/main" val="341310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169" y="0"/>
            <a:ext cx="11862486" cy="6858000"/>
          </a:xfrm>
          <a:prstGeom prst="rect">
            <a:avLst/>
          </a:prstGeom>
        </p:spPr>
      </p:pic>
      <p:sp>
        <p:nvSpPr>
          <p:cNvPr id="2" name="Title 1"/>
          <p:cNvSpPr>
            <a:spLocks noGrp="1"/>
          </p:cNvSpPr>
          <p:nvPr>
            <p:ph type="title"/>
          </p:nvPr>
        </p:nvSpPr>
        <p:spPr>
          <a:xfrm>
            <a:off x="1522413" y="381000"/>
            <a:ext cx="9144001" cy="914400"/>
          </a:xfrm>
        </p:spPr>
        <p:txBody>
          <a:bodyPr>
            <a:normAutofit/>
          </a:bodyPr>
          <a:lstStyle/>
          <a:p>
            <a:r>
              <a:rPr lang="en-US" sz="5400" b="1" spc="300" dirty="0">
                <a:ln w="22225">
                  <a:solidFill>
                    <a:schemeClr val="accent2"/>
                  </a:solidFill>
                  <a:prstDash val="solid"/>
                </a:ln>
                <a:solidFill>
                  <a:schemeClr val="accent2">
                    <a:lumMod val="40000"/>
                    <a:lumOff val="60000"/>
                  </a:schemeClr>
                </a:solidFill>
              </a:rPr>
              <a:t>The Course of Humanity</a:t>
            </a:r>
          </a:p>
        </p:txBody>
      </p:sp>
      <p:sp>
        <p:nvSpPr>
          <p:cNvPr id="3" name="Content Placeholder 2"/>
          <p:cNvSpPr>
            <a:spLocks noGrp="1"/>
          </p:cNvSpPr>
          <p:nvPr>
            <p:ph idx="1"/>
          </p:nvPr>
        </p:nvSpPr>
        <p:spPr>
          <a:xfrm>
            <a:off x="1522412" y="1524000"/>
            <a:ext cx="9838561" cy="4114801"/>
          </a:xfrm>
        </p:spPr>
        <p:txBody>
          <a:bodyPr>
            <a:normAutofit/>
          </a:bodyPr>
          <a:lstStyle/>
          <a:p>
            <a:pPr marL="514350" indent="-514350">
              <a:buFont typeface="+mj-lt"/>
              <a:buAutoNum type="arabicPeriod"/>
            </a:pPr>
            <a:r>
              <a:rPr lang="en-US" sz="3200" dirty="0">
                <a:ln w="0"/>
                <a:solidFill>
                  <a:schemeClr val="accent1"/>
                </a:solidFill>
                <a:effectLst>
                  <a:outerShdw blurRad="38100" dist="25400" dir="5400000" algn="ctr" rotWithShape="0">
                    <a:srgbClr val="6E747A">
                      <a:alpha val="43000"/>
                    </a:srgbClr>
                  </a:outerShdw>
                </a:effectLst>
              </a:rPr>
              <a:t>Israel will be dispersed and regathered.</a:t>
            </a:r>
          </a:p>
          <a:p>
            <a:pPr marL="514350" indent="-514350">
              <a:buFont typeface="+mj-lt"/>
              <a:buAutoNum type="arabicPeriod"/>
            </a:pPr>
            <a:r>
              <a:rPr lang="en-US" sz="3200" dirty="0">
                <a:ln w="0"/>
                <a:solidFill>
                  <a:schemeClr val="accent1"/>
                </a:solidFill>
                <a:effectLst>
                  <a:outerShdw blurRad="38100" dist="25400" dir="5400000" algn="ctr" rotWithShape="0">
                    <a:srgbClr val="6E747A">
                      <a:alpha val="43000"/>
                    </a:srgbClr>
                  </a:outerShdw>
                </a:effectLst>
              </a:rPr>
              <a:t>A 10-Nation European Union Arises. (Dan.2,8; Rev.13)</a:t>
            </a:r>
          </a:p>
          <a:p>
            <a:pPr marL="514350" indent="-514350">
              <a:buFont typeface="+mj-lt"/>
              <a:buAutoNum type="arabicPeriod"/>
            </a:pPr>
            <a:r>
              <a:rPr lang="en-US" sz="3200" dirty="0">
                <a:ln w="0"/>
                <a:solidFill>
                  <a:schemeClr val="accent1"/>
                </a:solidFill>
                <a:effectLst>
                  <a:outerShdw blurRad="38100" dist="25400" dir="5400000" algn="ctr" rotWithShape="0">
                    <a:srgbClr val="6E747A">
                      <a:alpha val="43000"/>
                    </a:srgbClr>
                  </a:outerShdw>
                </a:effectLst>
              </a:rPr>
              <a:t>A world leader, 1-world economy &amp; religion</a:t>
            </a:r>
          </a:p>
          <a:p>
            <a:pPr marL="514350" indent="-514350">
              <a:buFont typeface="+mj-lt"/>
              <a:buAutoNum type="arabicPeriod"/>
            </a:pPr>
            <a:r>
              <a:rPr lang="en-US" sz="3200" b="1" dirty="0"/>
              <a:t>Armageddon</a:t>
            </a:r>
          </a:p>
          <a:p>
            <a:pPr marL="514350" indent="-514350">
              <a:buFont typeface="+mj-lt"/>
              <a:buAutoNum type="arabicPeriod"/>
            </a:pPr>
            <a:r>
              <a:rPr lang="en-US" sz="3200" b="1" dirty="0"/>
              <a:t>God Intervenes </a:t>
            </a:r>
            <a:r>
              <a:rPr lang="en-US" sz="3200" b="1" i="1" dirty="0"/>
              <a:t>(Rev.14-15)</a:t>
            </a:r>
          </a:p>
        </p:txBody>
      </p:sp>
      <p:graphicFrame>
        <p:nvGraphicFramePr>
          <p:cNvPr id="9" name="Diagram 8"/>
          <p:cNvGraphicFramePr/>
          <p:nvPr>
            <p:extLst>
              <p:ext uri="{D42A27DB-BD31-4B8C-83A1-F6EECF244321}">
                <p14:modId xmlns:p14="http://schemas.microsoft.com/office/powerpoint/2010/main" val="3993067684"/>
              </p:ext>
            </p:extLst>
          </p:nvPr>
        </p:nvGraphicFramePr>
        <p:xfrm>
          <a:off x="-153988" y="2700130"/>
          <a:ext cx="1968843" cy="21766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Rectangle 11"/>
          <p:cNvSpPr/>
          <p:nvPr/>
        </p:nvSpPr>
        <p:spPr>
          <a:xfrm>
            <a:off x="1641092" y="5390347"/>
            <a:ext cx="9601200" cy="954107"/>
          </a:xfrm>
          <a:prstGeom prst="rect">
            <a:avLst/>
          </a:prstGeom>
        </p:spPr>
        <p:txBody>
          <a:bodyPr wrap="square">
            <a:spAutoFit/>
          </a:bodyPr>
          <a:lstStyle/>
          <a:p>
            <a:r>
              <a:rPr lang="en-US" sz="2800" b="1" dirty="0"/>
              <a:t>Revelation 11:18 </a:t>
            </a:r>
            <a:r>
              <a:rPr lang="en-US" sz="2800" dirty="0"/>
              <a:t> "And the nations were enraged, and Your wrath came… to destroy those who destroy the earth." </a:t>
            </a:r>
          </a:p>
        </p:txBody>
      </p:sp>
      <p:sp>
        <p:nvSpPr>
          <p:cNvPr id="13" name="Rectangle 12"/>
          <p:cNvSpPr/>
          <p:nvPr/>
        </p:nvSpPr>
        <p:spPr>
          <a:xfrm>
            <a:off x="2132012" y="4800600"/>
            <a:ext cx="7618414"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t>Isaiah 13:6-8  Wail, for the day of the LORD is near! …all hands will fall limp, And every man's heart will melt.  They will be terrified, Pains and anguish will take hold of them; They will writhe like a woman in labor, They will look at one another in astonishment, Their faces aflame. </a:t>
            </a:r>
          </a:p>
        </p:txBody>
      </p:sp>
      <p:sp>
        <p:nvSpPr>
          <p:cNvPr id="14" name="Rectangle 13"/>
          <p:cNvSpPr/>
          <p:nvPr/>
        </p:nvSpPr>
        <p:spPr>
          <a:xfrm>
            <a:off x="2132012" y="5511981"/>
            <a:ext cx="7618414" cy="954107"/>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r>
              <a:rPr lang="en-US" sz="2800" b="1" dirty="0"/>
              <a:t>Isaiah 13:12 </a:t>
            </a:r>
            <a:r>
              <a:rPr lang="en-US" sz="2800" dirty="0"/>
              <a:t> I will make mortal man scarcer than pure gold And mankind than the gold of Ophir. </a:t>
            </a:r>
          </a:p>
        </p:txBody>
      </p:sp>
      <p:sp>
        <p:nvSpPr>
          <p:cNvPr id="15" name="Rectangle 14"/>
          <p:cNvSpPr/>
          <p:nvPr/>
        </p:nvSpPr>
        <p:spPr>
          <a:xfrm>
            <a:off x="2424455" y="4800600"/>
            <a:ext cx="7618414" cy="193899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400" b="1" dirty="0"/>
              <a:t>Zechariah 14:12 </a:t>
            </a:r>
            <a:r>
              <a:rPr lang="en-US" sz="2400" dirty="0"/>
              <a:t> Now this will be the plague with which the </a:t>
            </a:r>
            <a:r>
              <a:rPr lang="en-US" sz="2400" cap="small" dirty="0"/>
              <a:t>LORD</a:t>
            </a:r>
            <a:r>
              <a:rPr lang="en-US" sz="2400" dirty="0"/>
              <a:t> will strike all the peoples who have gone to war against Jerusalem; their flesh will rot while they stand on their feet, and their eyes will rot in their sockets, and their tongue will rot in their mouth. </a:t>
            </a:r>
          </a:p>
        </p:txBody>
      </p:sp>
    </p:spTree>
    <p:extLst>
      <p:ext uri="{BB962C8B-B14F-4D97-AF65-F5344CB8AC3E}">
        <p14:creationId xmlns:p14="http://schemas.microsoft.com/office/powerpoint/2010/main" val="326925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fltVal val="0"/>
                                          </p:val>
                                        </p:tav>
                                        <p:tav tm="100000">
                                          <p:val>
                                            <p:strVal val="#ppt_w"/>
                                          </p:val>
                                        </p:tav>
                                      </p:tavLst>
                                    </p:anim>
                                    <p:anim calcmode="lin" valueType="num">
                                      <p:cBhvr>
                                        <p:cTn id="18" dur="1000" fill="hold"/>
                                        <p:tgtEl>
                                          <p:spTgt spid="14"/>
                                        </p:tgtEl>
                                        <p:attrNameLst>
                                          <p:attrName>ppt_h</p:attrName>
                                        </p:attrNameLst>
                                      </p:cBhvr>
                                      <p:tavLst>
                                        <p:tav tm="0">
                                          <p:val>
                                            <p:fltVal val="0"/>
                                          </p:val>
                                        </p:tav>
                                        <p:tav tm="100000">
                                          <p:val>
                                            <p:strVal val="#ppt_h"/>
                                          </p:val>
                                        </p:tav>
                                      </p:tavLst>
                                    </p:anim>
                                    <p:anim calcmode="lin" valueType="num">
                                      <p:cBhvr>
                                        <p:cTn id="19" dur="1000" fill="hold"/>
                                        <p:tgtEl>
                                          <p:spTgt spid="14"/>
                                        </p:tgtEl>
                                        <p:attrNameLst>
                                          <p:attrName>style.rotation</p:attrName>
                                        </p:attrNameLst>
                                      </p:cBhvr>
                                      <p:tavLst>
                                        <p:tav tm="0">
                                          <p:val>
                                            <p:fltVal val="90"/>
                                          </p:val>
                                        </p:tav>
                                        <p:tav tm="100000">
                                          <p:val>
                                            <p:fltVal val="0"/>
                                          </p:val>
                                        </p:tav>
                                      </p:tavLst>
                                    </p:anim>
                                    <p:animEffect transition="in" filter="fade">
                                      <p:cBhvr>
                                        <p:cTn id="20" dur="10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1000" fill="hold"/>
                                        <p:tgtEl>
                                          <p:spTgt spid="15"/>
                                        </p:tgtEl>
                                        <p:attrNameLst>
                                          <p:attrName>ppt_w</p:attrName>
                                        </p:attrNameLst>
                                      </p:cBhvr>
                                      <p:tavLst>
                                        <p:tav tm="0">
                                          <p:val>
                                            <p:fltVal val="0"/>
                                          </p:val>
                                        </p:tav>
                                        <p:tav tm="100000">
                                          <p:val>
                                            <p:strVal val="#ppt_w"/>
                                          </p:val>
                                        </p:tav>
                                      </p:tavLst>
                                    </p:anim>
                                    <p:anim calcmode="lin" valueType="num">
                                      <p:cBhvr>
                                        <p:cTn id="26" dur="1000" fill="hold"/>
                                        <p:tgtEl>
                                          <p:spTgt spid="15"/>
                                        </p:tgtEl>
                                        <p:attrNameLst>
                                          <p:attrName>ppt_h</p:attrName>
                                        </p:attrNameLst>
                                      </p:cBhvr>
                                      <p:tavLst>
                                        <p:tav tm="0">
                                          <p:val>
                                            <p:fltVal val="0"/>
                                          </p:val>
                                        </p:tav>
                                        <p:tav tm="100000">
                                          <p:val>
                                            <p:strVal val="#ppt_h"/>
                                          </p:val>
                                        </p:tav>
                                      </p:tavLst>
                                    </p:anim>
                                    <p:anim calcmode="lin" valueType="num">
                                      <p:cBhvr>
                                        <p:cTn id="27" dur="1000" fill="hold"/>
                                        <p:tgtEl>
                                          <p:spTgt spid="15"/>
                                        </p:tgtEl>
                                        <p:attrNameLst>
                                          <p:attrName>style.rotation</p:attrName>
                                        </p:attrNameLst>
                                      </p:cBhvr>
                                      <p:tavLst>
                                        <p:tav tm="0">
                                          <p:val>
                                            <p:fltVal val="90"/>
                                          </p:val>
                                        </p:tav>
                                        <p:tav tm="100000">
                                          <p:val>
                                            <p:fltVal val="0"/>
                                          </p:val>
                                        </p:tav>
                                      </p:tavLst>
                                    </p:anim>
                                    <p:animEffect transition="in" filter="fade">
                                      <p:cBhvr>
                                        <p:cTn id="2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169" y="0"/>
            <a:ext cx="11862486" cy="6858000"/>
          </a:xfrm>
          <a:prstGeom prst="rect">
            <a:avLst/>
          </a:prstGeom>
        </p:spPr>
      </p:pic>
      <p:sp>
        <p:nvSpPr>
          <p:cNvPr id="2" name="Title 1"/>
          <p:cNvSpPr>
            <a:spLocks noGrp="1"/>
          </p:cNvSpPr>
          <p:nvPr>
            <p:ph type="title"/>
          </p:nvPr>
        </p:nvSpPr>
        <p:spPr>
          <a:xfrm>
            <a:off x="1522413" y="381000"/>
            <a:ext cx="9144001" cy="914400"/>
          </a:xfrm>
        </p:spPr>
        <p:txBody>
          <a:bodyPr>
            <a:normAutofit/>
          </a:bodyPr>
          <a:lstStyle/>
          <a:p>
            <a:r>
              <a:rPr lang="en-US" sz="5400" b="1" spc="300" dirty="0">
                <a:ln w="22225">
                  <a:solidFill>
                    <a:schemeClr val="accent2"/>
                  </a:solidFill>
                  <a:prstDash val="solid"/>
                </a:ln>
                <a:solidFill>
                  <a:schemeClr val="accent2">
                    <a:lumMod val="40000"/>
                    <a:lumOff val="60000"/>
                  </a:schemeClr>
                </a:solidFill>
              </a:rPr>
              <a:t>The Course of Humanity</a:t>
            </a:r>
          </a:p>
        </p:txBody>
      </p:sp>
      <p:sp>
        <p:nvSpPr>
          <p:cNvPr id="3" name="Content Placeholder 2"/>
          <p:cNvSpPr>
            <a:spLocks noGrp="1"/>
          </p:cNvSpPr>
          <p:nvPr>
            <p:ph idx="1"/>
          </p:nvPr>
        </p:nvSpPr>
        <p:spPr>
          <a:xfrm>
            <a:off x="1522412" y="1524000"/>
            <a:ext cx="9838561" cy="4114801"/>
          </a:xfrm>
        </p:spPr>
        <p:txBody>
          <a:bodyPr>
            <a:normAutofit/>
          </a:bodyPr>
          <a:lstStyle/>
          <a:p>
            <a:pPr marL="514350" indent="-514350">
              <a:buFont typeface="+mj-lt"/>
              <a:buAutoNum type="arabicPeriod"/>
            </a:pPr>
            <a:r>
              <a:rPr lang="en-US" sz="3200" dirty="0">
                <a:ln w="0"/>
                <a:solidFill>
                  <a:schemeClr val="accent1"/>
                </a:solidFill>
                <a:effectLst>
                  <a:outerShdw blurRad="38100" dist="25400" dir="5400000" algn="ctr" rotWithShape="0">
                    <a:srgbClr val="6E747A">
                      <a:alpha val="43000"/>
                    </a:srgbClr>
                  </a:outerShdw>
                </a:effectLst>
              </a:rPr>
              <a:t>Israel will be dispersed and regathered.</a:t>
            </a:r>
          </a:p>
          <a:p>
            <a:pPr marL="514350" indent="-514350">
              <a:buFont typeface="+mj-lt"/>
              <a:buAutoNum type="arabicPeriod"/>
            </a:pPr>
            <a:r>
              <a:rPr lang="en-US" sz="3200" dirty="0">
                <a:ln w="0"/>
                <a:solidFill>
                  <a:schemeClr val="accent1"/>
                </a:solidFill>
                <a:effectLst>
                  <a:outerShdw blurRad="38100" dist="25400" dir="5400000" algn="ctr" rotWithShape="0">
                    <a:srgbClr val="6E747A">
                      <a:alpha val="43000"/>
                    </a:srgbClr>
                  </a:outerShdw>
                </a:effectLst>
              </a:rPr>
              <a:t>A 10-Nation European Union Arises. (Dan.2,8; Rev.13)</a:t>
            </a:r>
          </a:p>
          <a:p>
            <a:pPr marL="514350" indent="-514350">
              <a:buFont typeface="+mj-lt"/>
              <a:buAutoNum type="arabicPeriod"/>
            </a:pPr>
            <a:r>
              <a:rPr lang="en-US" sz="3200" dirty="0">
                <a:ln w="0"/>
                <a:solidFill>
                  <a:schemeClr val="accent1"/>
                </a:solidFill>
                <a:effectLst>
                  <a:outerShdw blurRad="38100" dist="25400" dir="5400000" algn="ctr" rotWithShape="0">
                    <a:srgbClr val="6E747A">
                      <a:alpha val="43000"/>
                    </a:srgbClr>
                  </a:outerShdw>
                </a:effectLst>
              </a:rPr>
              <a:t>A world leader, 1-world economy &amp; religion</a:t>
            </a:r>
          </a:p>
          <a:p>
            <a:pPr marL="514350" indent="-514350">
              <a:buFont typeface="+mj-lt"/>
              <a:buAutoNum type="arabicPeriod"/>
            </a:pPr>
            <a:r>
              <a:rPr lang="en-US" sz="3200" b="1" dirty="0"/>
              <a:t>Armageddon</a:t>
            </a:r>
          </a:p>
          <a:p>
            <a:pPr marL="514350" indent="-514350">
              <a:buFont typeface="+mj-lt"/>
              <a:buAutoNum type="arabicPeriod"/>
            </a:pPr>
            <a:r>
              <a:rPr lang="en-US" sz="3200" b="1" dirty="0"/>
              <a:t>God Intervenes </a:t>
            </a:r>
            <a:r>
              <a:rPr lang="en-US" sz="3200" b="1" i="1" dirty="0"/>
              <a:t>(Rev.14-15)</a:t>
            </a:r>
          </a:p>
        </p:txBody>
      </p:sp>
      <p:graphicFrame>
        <p:nvGraphicFramePr>
          <p:cNvPr id="9" name="Diagram 8"/>
          <p:cNvGraphicFramePr/>
          <p:nvPr/>
        </p:nvGraphicFramePr>
        <p:xfrm>
          <a:off x="-153988" y="2700130"/>
          <a:ext cx="1968843" cy="21766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 9"/>
          <p:cNvGraphicFramePr/>
          <p:nvPr/>
        </p:nvGraphicFramePr>
        <p:xfrm>
          <a:off x="6815069" y="3733800"/>
          <a:ext cx="3886200" cy="156562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1" name="Rectangle 10"/>
          <p:cNvSpPr/>
          <p:nvPr/>
        </p:nvSpPr>
        <p:spPr>
          <a:xfrm>
            <a:off x="1497633" y="5450533"/>
            <a:ext cx="7568579" cy="954107"/>
          </a:xfrm>
          <a:prstGeom prst="rect">
            <a:avLst/>
          </a:prstGeom>
        </p:spPr>
        <p:txBody>
          <a:bodyPr wrap="square">
            <a:spAutoFit/>
          </a:bodyPr>
          <a:lstStyle/>
          <a:p>
            <a:r>
              <a:rPr lang="en-US" sz="2800" b="1" dirty="0"/>
              <a:t>Hebrews 6:19 </a:t>
            </a:r>
            <a:r>
              <a:rPr lang="en-US" sz="2800" dirty="0"/>
              <a:t> This hope we have as an anchor of the soul, a </a:t>
            </a:r>
            <a:r>
              <a:rPr lang="en-US" sz="2800" i="1" dirty="0"/>
              <a:t>hope</a:t>
            </a:r>
            <a:r>
              <a:rPr lang="en-US" sz="2800" dirty="0"/>
              <a:t> both sure and steadfast</a:t>
            </a:r>
          </a:p>
        </p:txBody>
      </p:sp>
    </p:spTree>
    <p:extLst>
      <p:ext uri="{BB962C8B-B14F-4D97-AF65-F5344CB8AC3E}">
        <p14:creationId xmlns:p14="http://schemas.microsoft.com/office/powerpoint/2010/main" val="367022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03C5CF44-0C62-41B4-B3EA-416B4807878A}" vid="{EC3ACB92-700E-4167-B3A6-412DE40A64C2}"/>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0E41224-0370-4595-877C-23316CD80004}">
  <ds:schemaRefs>
    <ds:schemaRef ds:uri="http://purl.org/dc/terms/"/>
    <ds:schemaRef ds:uri="http://schemas.microsoft.com/office/2006/documentManagement/types"/>
    <ds:schemaRef ds:uri="4873beb7-5857-4685-be1f-d57550cc96cc"/>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405</TotalTime>
  <Words>1691</Words>
  <Application>Microsoft Office PowerPoint</Application>
  <PresentationFormat>Custom</PresentationFormat>
  <Paragraphs>205</Paragraphs>
  <Slides>26</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Corbel</vt:lpstr>
      <vt:lpstr>Wingdings</vt:lpstr>
      <vt:lpstr>Digital Blue Tunnel 16x9</vt:lpstr>
      <vt:lpstr>Inexorable Pull</vt:lpstr>
      <vt:lpstr>The Course of Humanity</vt:lpstr>
      <vt:lpstr>The Course of Humanity</vt:lpstr>
      <vt:lpstr>The Course of Humanity</vt:lpstr>
      <vt:lpstr>The Course of Humanity</vt:lpstr>
      <vt:lpstr>The Course of Humanity</vt:lpstr>
      <vt:lpstr>The Course of Humanity</vt:lpstr>
      <vt:lpstr>The Course of Humanity</vt:lpstr>
      <vt:lpstr>The Course of Humanity</vt:lpstr>
      <vt:lpstr>God’s Intervention</vt:lpstr>
      <vt:lpstr>God’s Intervention</vt:lpstr>
      <vt:lpstr>God’s Intervention</vt:lpstr>
      <vt:lpstr>God’s Intervention</vt:lpstr>
      <vt:lpstr>Armageddon</vt:lpstr>
      <vt:lpstr>Armageddon – the Details</vt:lpstr>
      <vt:lpstr>Armageddon – the Details</vt:lpstr>
      <vt:lpstr>Armageddon – the Details</vt:lpstr>
      <vt:lpstr>Armageddon – the Details</vt:lpstr>
      <vt:lpstr>Armageddon – the Details</vt:lpstr>
      <vt:lpstr>Armageddon – the Details</vt:lpstr>
      <vt:lpstr>The Inexorable Armageddon</vt:lpstr>
      <vt:lpstr>God’s Intervention: What Matters</vt:lpstr>
      <vt:lpstr>PowerPoint Presentation</vt:lpstr>
      <vt:lpstr>The Course of Humanity</vt:lpstr>
      <vt:lpstr>The Course of Humanity</vt:lpstr>
      <vt:lpstr>The Course of Humanity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Inexorable Pull</dc:title>
  <dc:creator>Keith McCallum</dc:creator>
  <cp:lastModifiedBy>Keith McCallum</cp:lastModifiedBy>
  <cp:revision>45</cp:revision>
  <dcterms:created xsi:type="dcterms:W3CDTF">2016-10-22T15:11:14Z</dcterms:created>
  <dcterms:modified xsi:type="dcterms:W3CDTF">2016-10-22T21:56:44Z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